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3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magine 5"/>
          <p:cNvPicPr/>
          <p:nvPr/>
        </p:nvPicPr>
        <p:blipFill>
          <a:blip r:embed="rId2"/>
          <a:stretch/>
        </p:blipFill>
        <p:spPr>
          <a:xfrm>
            <a:off x="79200" y="164880"/>
            <a:ext cx="3570480" cy="4945680"/>
          </a:xfrm>
          <a:prstGeom prst="rect">
            <a:avLst/>
          </a:prstGeom>
          <a:ln>
            <a:noFill/>
          </a:ln>
        </p:spPr>
      </p:pic>
      <p:pic>
        <p:nvPicPr>
          <p:cNvPr id="153" name="Immagine 3"/>
          <p:cNvPicPr/>
          <p:nvPr/>
        </p:nvPicPr>
        <p:blipFill>
          <a:blip r:embed="rId3"/>
          <a:stretch/>
        </p:blipFill>
        <p:spPr>
          <a:xfrm>
            <a:off x="9855000" y="2638440"/>
            <a:ext cx="2095920" cy="186336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3752640" y="363600"/>
            <a:ext cx="7935840" cy="25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4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La biblioteca della scuola </a:t>
            </a:r>
            <a:br/>
            <a:r>
              <a:rPr lang="it-IT" sz="4800" b="0" i="1" strike="noStrike" spc="-1">
                <a:solidFill>
                  <a:srgbClr val="000000"/>
                </a:solidFill>
                <a:latin typeface="Calibri Light"/>
                <a:ea typeface="DejaVu Sans"/>
              </a:rPr>
              <a:t>B. Cellini </a:t>
            </a:r>
            <a:r>
              <a:rPr lang="it-IT" sz="4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è nella piattaforma on line </a:t>
            </a:r>
            <a:r>
              <a:rPr lang="it-IT" sz="4800" b="0" i="1" strike="noStrike" spc="-1">
                <a:solidFill>
                  <a:srgbClr val="000000"/>
                </a:solidFill>
                <a:latin typeface="Calibri Light"/>
                <a:ea typeface="DejaVu Sans"/>
              </a:rPr>
              <a:t>Qloud</a:t>
            </a:r>
            <a:endParaRPr lang="it-IT" sz="48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254040" y="4674960"/>
            <a:ext cx="8696880" cy="19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Indirizzo: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http://6istitutocomprensivopadova.myqloud.it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magine 1"/>
          <p:cNvPicPr/>
          <p:nvPr/>
        </p:nvPicPr>
        <p:blipFill>
          <a:blip r:embed="rId2"/>
          <a:stretch/>
        </p:blipFill>
        <p:spPr>
          <a:xfrm>
            <a:off x="429120" y="0"/>
            <a:ext cx="11188800" cy="532188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429120" y="5506560"/>
            <a:ext cx="114343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Comparirà questa schermata in cui potrai visualizzare tutti i titoli che compongono la collezione scelta. A destra ci sono altri filtri, per una ricerca più precisa; in alto, nelle righe azzurre, potrai tenere d’occhio i parametri della tua ricerca.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Cliccando sopra un titolo potrai entrare nella scheda di catalogazione di quel libro.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85" name="Immagine 3"/>
          <p:cNvPicPr/>
          <p:nvPr/>
        </p:nvPicPr>
        <p:blipFill>
          <a:blip r:embed="rId3"/>
          <a:stretch/>
        </p:blipFill>
        <p:spPr>
          <a:xfrm>
            <a:off x="3700800" y="1540080"/>
            <a:ext cx="1382760" cy="6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74320" y="5749200"/>
            <a:ext cx="11257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questa schermata compaiono tutte le informazioni della catalogazione ufficiale del libro che hai scelto.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87" name="Immagine 186"/>
          <p:cNvPicPr/>
          <p:nvPr/>
        </p:nvPicPr>
        <p:blipFill>
          <a:blip r:embed="rId2"/>
          <a:stretch/>
        </p:blipFill>
        <p:spPr>
          <a:xfrm>
            <a:off x="0" y="0"/>
            <a:ext cx="12192120" cy="578304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 rot="3077400">
            <a:off x="276120" y="3294720"/>
            <a:ext cx="1047960" cy="492480"/>
          </a:xfrm>
          <a:custGeom>
            <a:avLst/>
            <a:gdLst/>
            <a:ahLst/>
            <a:cxnLst/>
            <a:rect l="0" t="0" r="r" b="b"/>
            <a:pathLst>
              <a:path w="2912" h="1369">
                <a:moveTo>
                  <a:pt x="0" y="343"/>
                </a:moveTo>
                <a:lnTo>
                  <a:pt x="2184" y="342"/>
                </a:lnTo>
                <a:lnTo>
                  <a:pt x="2184" y="0"/>
                </a:lnTo>
                <a:lnTo>
                  <a:pt x="2911" y="683"/>
                </a:lnTo>
                <a:lnTo>
                  <a:pt x="2184" y="1368"/>
                </a:lnTo>
                <a:lnTo>
                  <a:pt x="2184" y="1026"/>
                </a:lnTo>
                <a:lnTo>
                  <a:pt x="1" y="1026"/>
                </a:lnTo>
                <a:lnTo>
                  <a:pt x="0" y="343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magine 4"/>
          <p:cNvPicPr/>
          <p:nvPr/>
        </p:nvPicPr>
        <p:blipFill>
          <a:blip r:embed="rId2"/>
          <a:stretch/>
        </p:blipFill>
        <p:spPr>
          <a:xfrm>
            <a:off x="9415080" y="5686200"/>
            <a:ext cx="1046880" cy="104688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361080" y="595440"/>
            <a:ext cx="1129896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COME VISUALIZZARE LA DISPONIBILITA’ E LA COLLOCAZIONE NELLA BIBLIOTECA 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191" name="Immagine 3"/>
          <p:cNvPicPr/>
          <p:nvPr/>
        </p:nvPicPr>
        <p:blipFill>
          <a:blip r:embed="rId3"/>
          <a:stretch/>
        </p:blipFill>
        <p:spPr>
          <a:xfrm>
            <a:off x="2393280" y="2282400"/>
            <a:ext cx="7234920" cy="445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 1"/>
          <p:cNvPicPr/>
          <p:nvPr/>
        </p:nvPicPr>
        <p:blipFill>
          <a:blip r:embed="rId2"/>
          <a:stretch/>
        </p:blipFill>
        <p:spPr>
          <a:xfrm>
            <a:off x="0" y="976320"/>
            <a:ext cx="12191040" cy="195372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964080" y="3486240"/>
            <a:ext cx="1026324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Scorrendo la pagina della catalogazione, nella parte inferiore, compaiono le informazioni del libro relative alla tua biblioteca scolastica. Le parti che ti interessano sono lo STATUS (disponibile/già prestato) e la COLLOCAZIONE, che riporta una sigla identificativa della posizione del libro sugli scaffali.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 orientarti meglio, in biblioteca è appeso un cartellone che riporta le collezioni con le rispettive sigle e su ogni scaffale c’è un’etichetta che identifica il genere di libri che ospita.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94" name="Immagine 3"/>
          <p:cNvPicPr/>
          <p:nvPr/>
        </p:nvPicPr>
        <p:blipFill>
          <a:blip r:embed="rId3"/>
          <a:stretch/>
        </p:blipFill>
        <p:spPr>
          <a:xfrm rot="1066200">
            <a:off x="4422600" y="1229400"/>
            <a:ext cx="1156680" cy="536040"/>
          </a:xfrm>
          <a:prstGeom prst="rect">
            <a:avLst/>
          </a:prstGeom>
          <a:ln>
            <a:noFill/>
          </a:ln>
        </p:spPr>
      </p:pic>
      <p:pic>
        <p:nvPicPr>
          <p:cNvPr id="195" name="Immagine 4"/>
          <p:cNvPicPr/>
          <p:nvPr/>
        </p:nvPicPr>
        <p:blipFill>
          <a:blip r:embed="rId3"/>
          <a:stretch/>
        </p:blipFill>
        <p:spPr>
          <a:xfrm rot="1110600">
            <a:off x="3147480" y="1226520"/>
            <a:ext cx="1262160" cy="53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869400" y="722520"/>
            <a:ext cx="10520280" cy="10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COME RITIRARE IL LIBRO E/O RESTITUIRLO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197" name="Immagine 3"/>
          <p:cNvPicPr/>
          <p:nvPr/>
        </p:nvPicPr>
        <p:blipFill>
          <a:blip r:embed="rId2"/>
          <a:stretch/>
        </p:blipFill>
        <p:spPr>
          <a:xfrm>
            <a:off x="2386080" y="1828800"/>
            <a:ext cx="7102440" cy="47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magine 1"/>
          <p:cNvPicPr/>
          <p:nvPr/>
        </p:nvPicPr>
        <p:blipFill>
          <a:blip r:embed="rId2"/>
          <a:stretch/>
        </p:blipFill>
        <p:spPr>
          <a:xfrm>
            <a:off x="3879000" y="2194560"/>
            <a:ext cx="3943080" cy="2562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9" name="CustomShape 1"/>
          <p:cNvSpPr/>
          <p:nvPr/>
        </p:nvSpPr>
        <p:spPr>
          <a:xfrm>
            <a:off x="316080" y="507960"/>
            <a:ext cx="108475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Ogni studente è titolare di una tessera come questa, conservata in biblioteca. In essa compare il nome e un codice a barre che identifica lo studente.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Quando andrai in biblioteca, l’insegnante userà la tua tesserina per registrare il prestito che chiederai. In questo modo potremo sapere quanti e quali libri sono in prestito e chi sono gli studenti titolari del prestito.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200" name="Immagine 4"/>
          <p:cNvPicPr/>
          <p:nvPr/>
        </p:nvPicPr>
        <p:blipFill>
          <a:blip r:embed="rId3"/>
          <a:stretch/>
        </p:blipFill>
        <p:spPr>
          <a:xfrm>
            <a:off x="4591440" y="3341520"/>
            <a:ext cx="2584800" cy="119232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2517480" y="5373360"/>
            <a:ext cx="103622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ATTENZIONE: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prestito ha la durata di 3 settimane; si potrà prolungare una sola volta per 1 settimana.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Chi non restituisce il libro oppure lo rende danneggiato, dovrà rifondere il danno di tasca propria!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202" name="Immagine 6"/>
          <p:cNvPicPr/>
          <p:nvPr/>
        </p:nvPicPr>
        <p:blipFill>
          <a:blip r:embed="rId4"/>
          <a:stretch/>
        </p:blipFill>
        <p:spPr>
          <a:xfrm>
            <a:off x="999360" y="4758120"/>
            <a:ext cx="1517040" cy="103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569240" y="0"/>
            <a:ext cx="10034640" cy="59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RICAPITOLIAMO le regole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Prima di andare in biblioteca dovrai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scegliere il libro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 piattaforma usando la RICERCA AVANZATA: in questo modo non sprecheremo tempo nella ricerca e i libri saranno più in ordine;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Quando andrai in biblioteca dovrai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comunicare quale libro hai scelto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(titolo, autore oppure collocazione sugli scaffali);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Dovrai essere puntuale nella restituzione… Comunque, se hai finito di leggere un libro o se non lo leggi più,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riportalo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! Forse lo vuole leggere un tuo compagno…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Ricorda che sei responsabile del libro che prendi in prestito, non scambiarlo con i tuoi compagni senza registrare il passaggio.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Annota sul tuo diario la data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 cui dovrai restituirlo, così sicuramente la ricorderai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Tratta con il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massimo riguardo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i libri della biblioteca scolastica: usa sempre un segnalibro, non scriverci sopra, non strappare le pagine, non macchiarlo… Gli utenti della biblioteca che ripetutamente danneggiano o non restituiscono i libri potranno essere esclusi dal prestito.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Tieni il volume della biblioteca scolastica in un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posto speciale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 casa, ad es. in uno spazio particolare nella tua libreria oppure in un cassetto o sul tuo comodino…così saprai sempre dov’è!</a:t>
            </a:r>
            <a:endParaRPr lang="it-IT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Se vuoi </a:t>
            </a:r>
            <a:r>
              <a:rPr lang="it-IT" sz="18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regalare un libro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alla biblioteca, chiedi prima ai tuoi genitori se sono d’accordo, poi scrivi sul frontespizio: donato da... (nome, cognome, classe, anno scolastico). Lascerai un bel ricordo di te!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magine 5"/>
          <p:cNvPicPr/>
          <p:nvPr/>
        </p:nvPicPr>
        <p:blipFill>
          <a:blip r:embed="rId2"/>
          <a:stretch/>
        </p:blipFill>
        <p:spPr>
          <a:xfrm>
            <a:off x="2246400" y="-30600"/>
            <a:ext cx="8533440" cy="699372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3737160" y="818280"/>
            <a:ext cx="5748120" cy="502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«Quelli che mi lasciano proprio senza fiato sono i libri che quando li hai finiti di leggere vorresti che l’autore fosse un tuo amico per la pelle e poterlo chiamare al telefono tutte le volte che ti gira»</a:t>
            </a:r>
            <a:endParaRPr lang="it-IT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(J.D. Salinger)</a:t>
            </a:r>
            <a:endParaRPr lang="it-IT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magine 3"/>
          <p:cNvPicPr/>
          <p:nvPr/>
        </p:nvPicPr>
        <p:blipFill>
          <a:blip r:embed="rId2"/>
          <a:stretch/>
        </p:blipFill>
        <p:spPr>
          <a:xfrm>
            <a:off x="8651880" y="4286160"/>
            <a:ext cx="3539160" cy="257076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2323800" y="538920"/>
            <a:ext cx="9730080" cy="26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8000" lnSpcReduction="20000"/>
          </a:bodyPr>
          <a:lstStyle/>
          <a:p>
            <a:pPr>
              <a:lnSpc>
                <a:spcPct val="90000"/>
              </a:lnSpc>
            </a:pPr>
            <a:r>
              <a:rPr lang="it-IT" sz="56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Così potrai:</a:t>
            </a:r>
            <a:br>
              <a:rPr sz="5600" dirty="0"/>
            </a:br>
            <a:br>
              <a:rPr sz="5600" dirty="0"/>
            </a:br>
            <a:r>
              <a:rPr lang="it-IT" sz="56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consultare la biblioteca attraverso Internet e scegliere il libro che vorresti leggere;</a:t>
            </a:r>
            <a:br>
              <a:rPr sz="5600" dirty="0"/>
            </a:br>
            <a:br>
              <a:rPr dirty="0"/>
            </a:br>
            <a:endParaRPr lang="it-IT" sz="4400" b="0" strike="noStrike" spc="-1" dirty="0">
              <a:latin typeface="Arial"/>
            </a:endParaRPr>
          </a:p>
        </p:txBody>
      </p:sp>
      <p:pic>
        <p:nvPicPr>
          <p:cNvPr id="158" name="Immagine 4"/>
          <p:cNvPicPr/>
          <p:nvPr/>
        </p:nvPicPr>
        <p:blipFill>
          <a:blip r:embed="rId3"/>
          <a:stretch/>
        </p:blipFill>
        <p:spPr>
          <a:xfrm>
            <a:off x="215280" y="617400"/>
            <a:ext cx="1764360" cy="173304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571680" y="4946760"/>
            <a:ext cx="835596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ritirare e/o restituire il libro durante gli orari di apertura della biblioteca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160" name="Immagine 6"/>
          <p:cNvPicPr/>
          <p:nvPr/>
        </p:nvPicPr>
        <p:blipFill>
          <a:blip r:embed="rId4"/>
          <a:stretch/>
        </p:blipFill>
        <p:spPr>
          <a:xfrm>
            <a:off x="7841880" y="2615760"/>
            <a:ext cx="3731760" cy="113184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571680" y="3063960"/>
            <a:ext cx="901728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visualizzare la disponibilità e la collocazione del libro che hai scelto;</a:t>
            </a:r>
            <a:br>
              <a:rPr dirty="0"/>
            </a:br>
            <a:endParaRPr lang="it-IT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36120" y="2616120"/>
            <a:ext cx="512928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COME CONSULTARE LA BIBLIOTECA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163" name="Immagine 2"/>
          <p:cNvPicPr/>
          <p:nvPr/>
        </p:nvPicPr>
        <p:blipFill>
          <a:blip r:embed="rId2"/>
          <a:stretch/>
        </p:blipFill>
        <p:spPr>
          <a:xfrm>
            <a:off x="6480000" y="388440"/>
            <a:ext cx="4706280" cy="59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09520" y="321840"/>
            <a:ext cx="10982880" cy="98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  <a:spcAft>
                <a:spcPts val="1199"/>
              </a:spcAft>
            </a:pPr>
            <a:r>
              <a:rPr lang="it-IT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Entra nel sito digitando l’indirizzo:</a:t>
            </a:r>
            <a:br/>
            <a:r>
              <a:rPr lang="it-IT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it-IT" sz="3200" b="1" i="1" strike="noStrike" spc="-1">
                <a:solidFill>
                  <a:srgbClr val="000000"/>
                </a:solidFill>
                <a:latin typeface="Calibri Light"/>
                <a:ea typeface="DejaVu Sans"/>
              </a:rPr>
              <a:t>http://6istitutocomprensivopadova.myqloud.it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165" name="Segnaposto immagine 5"/>
          <p:cNvPicPr/>
          <p:nvPr/>
        </p:nvPicPr>
        <p:blipFill>
          <a:blip r:embed="rId2"/>
          <a:srcRect l="19969" r="19969"/>
          <a:stretch/>
        </p:blipFill>
        <p:spPr>
          <a:xfrm>
            <a:off x="4888080" y="1292400"/>
            <a:ext cx="7047360" cy="556452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209520" y="3809880"/>
            <a:ext cx="4561560" cy="20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Comparirà la schermata iniziale della biblioteca del tuo Istituto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1"/>
          <p:cNvPicPr/>
          <p:nvPr/>
        </p:nvPicPr>
        <p:blipFill>
          <a:blip r:embed="rId2"/>
          <a:stretch/>
        </p:blipFill>
        <p:spPr>
          <a:xfrm>
            <a:off x="4815000" y="1333440"/>
            <a:ext cx="7137000" cy="246600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438120" y="4457880"/>
            <a:ext cx="112003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In alto a destra troverai un pulsante  di ricerca che ti permetterà di navigare all’interno della piattaforma 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169" name="Immagine 2"/>
          <p:cNvPicPr/>
          <p:nvPr/>
        </p:nvPicPr>
        <p:blipFill>
          <a:blip r:embed="rId3"/>
          <a:stretch/>
        </p:blipFill>
        <p:spPr>
          <a:xfrm>
            <a:off x="6872040" y="986400"/>
            <a:ext cx="1510920" cy="9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magine 1"/>
          <p:cNvPicPr/>
          <p:nvPr/>
        </p:nvPicPr>
        <p:blipFill>
          <a:blip r:embed="rId2"/>
          <a:stretch/>
        </p:blipFill>
        <p:spPr>
          <a:xfrm>
            <a:off x="917640" y="80280"/>
            <a:ext cx="10505520" cy="497628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58040" y="5194080"/>
            <a:ext cx="120330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questa pagina potrai muoverti a tuo piacimento nella biblioteca, digitando i termini che vorrai utilizzare come filtri di ricerca e che scriverai accanto alle rispettive categorie.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Se, per esempio, scriverai accanto a TERMINI la parola GUERRA, compariranno tutti i libri che hanno la parola GUERRA nel titolo oppure che contengono questo termine nella scheda di catalogazione (per esempio come soggetto).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Sulla destra c’è un breve tutorial che ti aiuterà durante le prime ricerche.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2" name="Immagine 3"/>
          <p:cNvPicPr/>
          <p:nvPr/>
        </p:nvPicPr>
        <p:blipFill>
          <a:blip r:embed="rId3"/>
          <a:stretch/>
        </p:blipFill>
        <p:spPr>
          <a:xfrm rot="910200">
            <a:off x="474120" y="3816000"/>
            <a:ext cx="1382760" cy="6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magine 1"/>
          <p:cNvPicPr/>
          <p:nvPr/>
        </p:nvPicPr>
        <p:blipFill>
          <a:blip r:embed="rId2"/>
          <a:stretch/>
        </p:blipFill>
        <p:spPr>
          <a:xfrm>
            <a:off x="635760" y="0"/>
            <a:ext cx="11243520" cy="531612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635760" y="5565600"/>
            <a:ext cx="111150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 invece vorrai semplicemente scorrere una collezione presente in biblioteca, cioè una sezione contenente libri dello stesso genere, dovrai cliccare sul pulsante AGGIUNGI UN CAMPO DI RICERCA.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Non dimenticare di scegliere nel campo BIBLIOTECA il nome della tua scuola.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5" name="Immagine 4"/>
          <p:cNvPicPr/>
          <p:nvPr/>
        </p:nvPicPr>
        <p:blipFill>
          <a:blip r:embed="rId3"/>
          <a:stretch/>
        </p:blipFill>
        <p:spPr>
          <a:xfrm rot="1212000">
            <a:off x="267480" y="3670200"/>
            <a:ext cx="1382760" cy="6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 1"/>
          <p:cNvPicPr/>
          <p:nvPr/>
        </p:nvPicPr>
        <p:blipFill>
          <a:blip r:embed="rId2"/>
          <a:stretch/>
        </p:blipFill>
        <p:spPr>
          <a:xfrm>
            <a:off x="468720" y="123840"/>
            <a:ext cx="11922120" cy="525600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236240" y="5678280"/>
            <a:ext cx="1140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 aver aperto la tendina corrispondente al nuovo campo di ricerca, seleziona il termine COLLEZIONE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8" name="Immagine 2"/>
          <p:cNvPicPr/>
          <p:nvPr/>
        </p:nvPicPr>
        <p:blipFill>
          <a:blip r:embed="rId3"/>
          <a:stretch/>
        </p:blipFill>
        <p:spPr>
          <a:xfrm rot="845400">
            <a:off x="210600" y="2428200"/>
            <a:ext cx="1382760" cy="6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magine 1"/>
          <p:cNvPicPr/>
          <p:nvPr/>
        </p:nvPicPr>
        <p:blipFill>
          <a:blip r:embed="rId2"/>
          <a:stretch/>
        </p:blipFill>
        <p:spPr>
          <a:xfrm>
            <a:off x="920880" y="-22320"/>
            <a:ext cx="11269800" cy="54280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297360" y="5669280"/>
            <a:ext cx="111888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Nella nuova tendina comparsa a destra troverai l’elenco delle collezioni presenti in biblioteca. Selezionando quella prescelta e poi cliccando il tasto CERCA, compariranno tutti i libri catalogati in quella sezione.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Se, per esempio, vorrai cercare un giallo, selezionerai la collezione GIALLO/POLIZIESCO/HORROR prima di cliccare sul tasto CERCA.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 rot="813600">
            <a:off x="369720" y="3837600"/>
            <a:ext cx="1367280" cy="4834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Immagine 6"/>
          <p:cNvPicPr/>
          <p:nvPr/>
        </p:nvPicPr>
        <p:blipFill>
          <a:blip r:embed="rId3"/>
          <a:stretch/>
        </p:blipFill>
        <p:spPr>
          <a:xfrm rot="8842800">
            <a:off x="6203880" y="4007160"/>
            <a:ext cx="1382760" cy="6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892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StarSymbol</vt:lpstr>
      <vt:lpstr>Symbol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biblioteca della scuola  B. Cellini è in piattaforma on line</dc:title>
  <dc:subject/>
  <dc:creator>Giovanna Pengo</dc:creator>
  <dc:description/>
  <cp:lastModifiedBy>giogio.pengo@gmail.com</cp:lastModifiedBy>
  <cp:revision>58</cp:revision>
  <dcterms:created xsi:type="dcterms:W3CDTF">2019-03-06T08:01:43Z</dcterms:created>
  <dcterms:modified xsi:type="dcterms:W3CDTF">2020-10-26T09:36:43Z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