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9" r:id="rId3"/>
    <p:sldId id="270" r:id="rId4"/>
    <p:sldId id="267" r:id="rId5"/>
    <p:sldId id="268" r:id="rId6"/>
    <p:sldId id="261" r:id="rId7"/>
    <p:sldId id="277" r:id="rId8"/>
    <p:sldId id="274" r:id="rId9"/>
    <p:sldId id="262" r:id="rId10"/>
    <p:sldId id="278" r:id="rId11"/>
    <p:sldId id="281" r:id="rId12"/>
    <p:sldId id="280" r:id="rId13"/>
    <p:sldId id="282" r:id="rId14"/>
    <p:sldId id="288" r:id="rId15"/>
    <p:sldId id="289" r:id="rId16"/>
    <p:sldId id="285" r:id="rId17"/>
    <p:sldId id="29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96" autoAdjust="0"/>
    <p:restoredTop sz="94660"/>
  </p:normalViewPr>
  <p:slideViewPr>
    <p:cSldViewPr snapToGrid="0">
      <p:cViewPr varScale="1">
        <p:scale>
          <a:sx n="80" d="100"/>
          <a:sy n="80" d="100"/>
        </p:scale>
        <p:origin x="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6C25C6-1A78-4D6E-B6C3-2FFC43829BF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CC33A4-60FF-4713-A90B-7653E4F22A3F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n-US" sz="3300" i="1" kern="1200" dirty="0" err="1">
              <a:solidFill>
                <a:schemeClr val="tx1"/>
              </a:solidFill>
              <a:latin typeface="+mn-lt"/>
              <a:ea typeface="+mn-ea"/>
              <a:cs typeface="+mn-cs"/>
            </a:rPr>
            <a:t>Spazi</a:t>
          </a:r>
          <a:r>
            <a:rPr lang="en-US" sz="3300" i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 </a:t>
          </a:r>
          <a:r>
            <a:rPr lang="en-US" sz="3300" i="1" kern="1200" dirty="0" err="1">
              <a:solidFill>
                <a:schemeClr val="tx1"/>
              </a:solidFill>
              <a:latin typeface="+mn-lt"/>
              <a:ea typeface="+mn-ea"/>
              <a:cs typeface="+mn-cs"/>
            </a:rPr>
            <a:t>ampi</a:t>
          </a:r>
          <a:r>
            <a:rPr lang="en-US" sz="3300" i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 e </a:t>
          </a:r>
          <a:r>
            <a:rPr lang="en-US" sz="3300" i="1" kern="1200" dirty="0" err="1">
              <a:solidFill>
                <a:schemeClr val="tx1"/>
              </a:solidFill>
              <a:latin typeface="+mn-lt"/>
              <a:ea typeface="+mn-ea"/>
              <a:cs typeface="+mn-cs"/>
            </a:rPr>
            <a:t>ambienti</a:t>
          </a:r>
          <a:r>
            <a:rPr lang="en-US" sz="3300" i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 </a:t>
          </a:r>
          <a:r>
            <a:rPr lang="en-US" sz="3300" i="1" kern="1200" dirty="0" err="1">
              <a:solidFill>
                <a:schemeClr val="tx1"/>
              </a:solidFill>
              <a:latin typeface="+mn-lt"/>
              <a:ea typeface="+mn-ea"/>
              <a:cs typeface="+mn-cs"/>
            </a:rPr>
            <a:t>luminosi</a:t>
          </a:r>
          <a:r>
            <a:rPr lang="en-US" sz="3300" i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 </a:t>
          </a:r>
        </a:p>
      </dgm:t>
    </dgm:pt>
    <dgm:pt modelId="{09D9BCA8-5845-4EAB-97C6-D97F68B7FEA1}" type="parTrans" cxnId="{BD4B7715-EAE4-4794-B29B-E8F0EF7C3348}">
      <dgm:prSet/>
      <dgm:spPr/>
      <dgm:t>
        <a:bodyPr/>
        <a:lstStyle/>
        <a:p>
          <a:endParaRPr lang="en-US"/>
        </a:p>
      </dgm:t>
    </dgm:pt>
    <dgm:pt modelId="{BE8E262B-8509-4C98-9665-32D95CF6A2A2}" type="sibTrans" cxnId="{BD4B7715-EAE4-4794-B29B-E8F0EF7C3348}">
      <dgm:prSet/>
      <dgm:spPr/>
      <dgm:t>
        <a:bodyPr/>
        <a:lstStyle/>
        <a:p>
          <a:endParaRPr lang="en-US"/>
        </a:p>
      </dgm:t>
    </dgm:pt>
    <dgm:pt modelId="{96FB3E07-A143-4E8E-AEE4-FAF762166C1D}">
      <dgm:prSet custT="1"/>
      <dgm:spPr/>
      <dgm:t>
        <a:bodyPr/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300" i="1" kern="1200" dirty="0" err="1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Aule</a:t>
          </a:r>
          <a:r>
            <a:rPr lang="en-US" sz="33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 </a:t>
          </a:r>
          <a:r>
            <a:rPr lang="en-US" sz="3300" i="1" kern="1200" dirty="0" err="1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moderne</a:t>
          </a:r>
          <a:r>
            <a:rPr lang="en-US" sz="33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 e </a:t>
          </a:r>
          <a:r>
            <a:rPr lang="en-US" sz="3300" i="1" kern="1200" dirty="0" err="1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confortevoli</a:t>
          </a:r>
          <a:endParaRPr lang="en-US" sz="3300" i="1" kern="1200" dirty="0">
            <a:solidFill>
              <a:prstClr val="white"/>
            </a:solidFill>
            <a:latin typeface="Trebuchet MS" panose="020B0603020202020204"/>
            <a:ea typeface="+mn-ea"/>
            <a:cs typeface="+mn-cs"/>
          </a:endParaRPr>
        </a:p>
      </dgm:t>
    </dgm:pt>
    <dgm:pt modelId="{C9E8C768-FF36-48B9-939C-C62D805ED181}" type="parTrans" cxnId="{C848504C-00BE-46E8-998B-5E7D7E991140}">
      <dgm:prSet/>
      <dgm:spPr/>
      <dgm:t>
        <a:bodyPr/>
        <a:lstStyle/>
        <a:p>
          <a:endParaRPr lang="en-US"/>
        </a:p>
      </dgm:t>
    </dgm:pt>
    <dgm:pt modelId="{CE3D472C-99AD-48C4-A024-11938016A213}" type="sibTrans" cxnId="{C848504C-00BE-46E8-998B-5E7D7E991140}">
      <dgm:prSet/>
      <dgm:spPr/>
      <dgm:t>
        <a:bodyPr/>
        <a:lstStyle/>
        <a:p>
          <a:endParaRPr lang="en-US"/>
        </a:p>
      </dgm:t>
    </dgm:pt>
    <dgm:pt modelId="{DD647F39-B105-4E36-A3E4-20C0D36E3C97}">
      <dgm:prSet custT="1"/>
      <dgm:spPr/>
      <dgm:t>
        <a:bodyPr/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300" i="1" kern="1200" dirty="0" err="1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Attenzione</a:t>
          </a:r>
          <a:r>
            <a:rPr lang="en-US" sz="33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 </a:t>
          </a:r>
          <a:r>
            <a:rPr lang="en-US" sz="3300" i="1" kern="1200" dirty="0" err="1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all’igiene</a:t>
          </a:r>
          <a:r>
            <a:rPr lang="en-US" sz="33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 e </a:t>
          </a:r>
          <a:r>
            <a:rPr lang="en-US" sz="3300" i="1" kern="1200" dirty="0" err="1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alla</a:t>
          </a:r>
          <a:r>
            <a:rPr lang="en-US" sz="33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 </a:t>
          </a:r>
          <a:r>
            <a:rPr lang="en-US" sz="3300" i="1" kern="1200" dirty="0" err="1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sicurezza</a:t>
          </a:r>
          <a:r>
            <a:rPr lang="en-US" sz="33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 </a:t>
          </a:r>
        </a:p>
      </dgm:t>
    </dgm:pt>
    <dgm:pt modelId="{586D3CF3-7C28-4919-8A26-CA95CDAA6E35}" type="parTrans" cxnId="{0ED0F7DE-CB07-4C80-8A59-F0E2BDD1ED90}">
      <dgm:prSet/>
      <dgm:spPr/>
      <dgm:t>
        <a:bodyPr/>
        <a:lstStyle/>
        <a:p>
          <a:endParaRPr lang="en-US"/>
        </a:p>
      </dgm:t>
    </dgm:pt>
    <dgm:pt modelId="{161AF209-2CCC-4D4D-AD21-2B6892A3F7A4}" type="sibTrans" cxnId="{0ED0F7DE-CB07-4C80-8A59-F0E2BDD1ED90}">
      <dgm:prSet/>
      <dgm:spPr/>
      <dgm:t>
        <a:bodyPr/>
        <a:lstStyle/>
        <a:p>
          <a:endParaRPr lang="en-US"/>
        </a:p>
      </dgm:t>
    </dgm:pt>
    <dgm:pt modelId="{B49A0471-E49B-4A04-A324-C8FE86EA1EEF}" type="pres">
      <dgm:prSet presAssocID="{FD6C25C6-1A78-4D6E-B6C3-2FFC43829BF1}" presName="vert0" presStyleCnt="0">
        <dgm:presLayoutVars>
          <dgm:dir/>
          <dgm:animOne val="branch"/>
          <dgm:animLvl val="lvl"/>
        </dgm:presLayoutVars>
      </dgm:prSet>
      <dgm:spPr/>
    </dgm:pt>
    <dgm:pt modelId="{7AE9612B-1C79-4980-A0FE-DDA131EC1889}" type="pres">
      <dgm:prSet presAssocID="{3CCC33A4-60FF-4713-A90B-7653E4F22A3F}" presName="thickLine" presStyleLbl="alignNode1" presStyleIdx="0" presStyleCnt="3"/>
      <dgm:spPr/>
    </dgm:pt>
    <dgm:pt modelId="{8ED36962-C510-4129-BC3C-D54BB93FE1A9}" type="pres">
      <dgm:prSet presAssocID="{3CCC33A4-60FF-4713-A90B-7653E4F22A3F}" presName="horz1" presStyleCnt="0"/>
      <dgm:spPr/>
    </dgm:pt>
    <dgm:pt modelId="{B0237DFC-CCB5-4C04-A3F5-30275399BB82}" type="pres">
      <dgm:prSet presAssocID="{3CCC33A4-60FF-4713-A90B-7653E4F22A3F}" presName="tx1" presStyleLbl="revTx" presStyleIdx="0" presStyleCnt="3"/>
      <dgm:spPr/>
    </dgm:pt>
    <dgm:pt modelId="{E8DFDBF6-BF53-4C0A-A77E-5F5E2F561A6B}" type="pres">
      <dgm:prSet presAssocID="{3CCC33A4-60FF-4713-A90B-7653E4F22A3F}" presName="vert1" presStyleCnt="0"/>
      <dgm:spPr/>
    </dgm:pt>
    <dgm:pt modelId="{B2FA1045-E4BE-470B-B111-EB77624F4B76}" type="pres">
      <dgm:prSet presAssocID="{96FB3E07-A143-4E8E-AEE4-FAF762166C1D}" presName="thickLine" presStyleLbl="alignNode1" presStyleIdx="1" presStyleCnt="3"/>
      <dgm:spPr/>
    </dgm:pt>
    <dgm:pt modelId="{08ED0472-DE3A-450C-B590-224CD753909A}" type="pres">
      <dgm:prSet presAssocID="{96FB3E07-A143-4E8E-AEE4-FAF762166C1D}" presName="horz1" presStyleCnt="0"/>
      <dgm:spPr/>
    </dgm:pt>
    <dgm:pt modelId="{6FFCF88E-020D-44F5-8F85-89F5DF3B26C9}" type="pres">
      <dgm:prSet presAssocID="{96FB3E07-A143-4E8E-AEE4-FAF762166C1D}" presName="tx1" presStyleLbl="revTx" presStyleIdx="1" presStyleCnt="3"/>
      <dgm:spPr/>
    </dgm:pt>
    <dgm:pt modelId="{9B98E16F-47E1-4FBA-9250-1C98FC020386}" type="pres">
      <dgm:prSet presAssocID="{96FB3E07-A143-4E8E-AEE4-FAF762166C1D}" presName="vert1" presStyleCnt="0"/>
      <dgm:spPr/>
    </dgm:pt>
    <dgm:pt modelId="{FA7BD546-72E1-4182-B214-715CE85293F7}" type="pres">
      <dgm:prSet presAssocID="{DD647F39-B105-4E36-A3E4-20C0D36E3C97}" presName="thickLine" presStyleLbl="alignNode1" presStyleIdx="2" presStyleCnt="3"/>
      <dgm:spPr/>
    </dgm:pt>
    <dgm:pt modelId="{4C22E898-8FCA-41F5-ABD7-DEBF1D7D9DF0}" type="pres">
      <dgm:prSet presAssocID="{DD647F39-B105-4E36-A3E4-20C0D36E3C97}" presName="horz1" presStyleCnt="0"/>
      <dgm:spPr/>
    </dgm:pt>
    <dgm:pt modelId="{7EFA84F1-CAAA-46DF-8FB4-AEBF638B0342}" type="pres">
      <dgm:prSet presAssocID="{DD647F39-B105-4E36-A3E4-20C0D36E3C97}" presName="tx1" presStyleLbl="revTx" presStyleIdx="2" presStyleCnt="3"/>
      <dgm:spPr/>
    </dgm:pt>
    <dgm:pt modelId="{D25B04F4-C289-475B-8918-5BAD8B563031}" type="pres">
      <dgm:prSet presAssocID="{DD647F39-B105-4E36-A3E4-20C0D36E3C97}" presName="vert1" presStyleCnt="0"/>
      <dgm:spPr/>
    </dgm:pt>
  </dgm:ptLst>
  <dgm:cxnLst>
    <dgm:cxn modelId="{BD4B7715-EAE4-4794-B29B-E8F0EF7C3348}" srcId="{FD6C25C6-1A78-4D6E-B6C3-2FFC43829BF1}" destId="{3CCC33A4-60FF-4713-A90B-7653E4F22A3F}" srcOrd="0" destOrd="0" parTransId="{09D9BCA8-5845-4EAB-97C6-D97F68B7FEA1}" sibTransId="{BE8E262B-8509-4C98-9665-32D95CF6A2A2}"/>
    <dgm:cxn modelId="{AD323A60-96DD-4F47-8CF2-3C95232F5BA4}" type="presOf" srcId="{DD647F39-B105-4E36-A3E4-20C0D36E3C97}" destId="{7EFA84F1-CAAA-46DF-8FB4-AEBF638B0342}" srcOrd="0" destOrd="0" presId="urn:microsoft.com/office/officeart/2008/layout/LinedList"/>
    <dgm:cxn modelId="{C848504C-00BE-46E8-998B-5E7D7E991140}" srcId="{FD6C25C6-1A78-4D6E-B6C3-2FFC43829BF1}" destId="{96FB3E07-A143-4E8E-AEE4-FAF762166C1D}" srcOrd="1" destOrd="0" parTransId="{C9E8C768-FF36-48B9-939C-C62D805ED181}" sibTransId="{CE3D472C-99AD-48C4-A024-11938016A213}"/>
    <dgm:cxn modelId="{60627796-2317-4FA5-9110-3B3956B15BE6}" type="presOf" srcId="{3CCC33A4-60FF-4713-A90B-7653E4F22A3F}" destId="{B0237DFC-CCB5-4C04-A3F5-30275399BB82}" srcOrd="0" destOrd="0" presId="urn:microsoft.com/office/officeart/2008/layout/LinedList"/>
    <dgm:cxn modelId="{334182C5-59F1-40D3-BC18-991CBA4CE696}" type="presOf" srcId="{FD6C25C6-1A78-4D6E-B6C3-2FFC43829BF1}" destId="{B49A0471-E49B-4A04-A324-C8FE86EA1EEF}" srcOrd="0" destOrd="0" presId="urn:microsoft.com/office/officeart/2008/layout/LinedList"/>
    <dgm:cxn modelId="{0ED0F7DE-CB07-4C80-8A59-F0E2BDD1ED90}" srcId="{FD6C25C6-1A78-4D6E-B6C3-2FFC43829BF1}" destId="{DD647F39-B105-4E36-A3E4-20C0D36E3C97}" srcOrd="2" destOrd="0" parTransId="{586D3CF3-7C28-4919-8A26-CA95CDAA6E35}" sibTransId="{161AF209-2CCC-4D4D-AD21-2B6892A3F7A4}"/>
    <dgm:cxn modelId="{C6807CE4-EA50-40FF-82BD-474E26AD6309}" type="presOf" srcId="{96FB3E07-A143-4E8E-AEE4-FAF762166C1D}" destId="{6FFCF88E-020D-44F5-8F85-89F5DF3B26C9}" srcOrd="0" destOrd="0" presId="urn:microsoft.com/office/officeart/2008/layout/LinedList"/>
    <dgm:cxn modelId="{76422596-3266-44BF-B658-BA904A1CF338}" type="presParOf" srcId="{B49A0471-E49B-4A04-A324-C8FE86EA1EEF}" destId="{7AE9612B-1C79-4980-A0FE-DDA131EC1889}" srcOrd="0" destOrd="0" presId="urn:microsoft.com/office/officeart/2008/layout/LinedList"/>
    <dgm:cxn modelId="{6BD18006-84CC-4A07-8004-7091C82C980B}" type="presParOf" srcId="{B49A0471-E49B-4A04-A324-C8FE86EA1EEF}" destId="{8ED36962-C510-4129-BC3C-D54BB93FE1A9}" srcOrd="1" destOrd="0" presId="urn:microsoft.com/office/officeart/2008/layout/LinedList"/>
    <dgm:cxn modelId="{EEE94823-DD61-4251-9C4B-0981BAED1FFF}" type="presParOf" srcId="{8ED36962-C510-4129-BC3C-D54BB93FE1A9}" destId="{B0237DFC-CCB5-4C04-A3F5-30275399BB82}" srcOrd="0" destOrd="0" presId="urn:microsoft.com/office/officeart/2008/layout/LinedList"/>
    <dgm:cxn modelId="{1F64FBD1-1784-4BBF-9BE0-C992B03E8F43}" type="presParOf" srcId="{8ED36962-C510-4129-BC3C-D54BB93FE1A9}" destId="{E8DFDBF6-BF53-4C0A-A77E-5F5E2F561A6B}" srcOrd="1" destOrd="0" presId="urn:microsoft.com/office/officeart/2008/layout/LinedList"/>
    <dgm:cxn modelId="{5C1F6BBE-3355-4C9D-B1D6-2D861D524C80}" type="presParOf" srcId="{B49A0471-E49B-4A04-A324-C8FE86EA1EEF}" destId="{B2FA1045-E4BE-470B-B111-EB77624F4B76}" srcOrd="2" destOrd="0" presId="urn:microsoft.com/office/officeart/2008/layout/LinedList"/>
    <dgm:cxn modelId="{422A3A46-A9D3-4B22-AAF3-898BC3AFDB38}" type="presParOf" srcId="{B49A0471-E49B-4A04-A324-C8FE86EA1EEF}" destId="{08ED0472-DE3A-450C-B590-224CD753909A}" srcOrd="3" destOrd="0" presId="urn:microsoft.com/office/officeart/2008/layout/LinedList"/>
    <dgm:cxn modelId="{8099810B-0B59-4888-A54B-10D439ED76B1}" type="presParOf" srcId="{08ED0472-DE3A-450C-B590-224CD753909A}" destId="{6FFCF88E-020D-44F5-8F85-89F5DF3B26C9}" srcOrd="0" destOrd="0" presId="urn:microsoft.com/office/officeart/2008/layout/LinedList"/>
    <dgm:cxn modelId="{654D9AE5-A013-4523-AAAC-D164530D79E9}" type="presParOf" srcId="{08ED0472-DE3A-450C-B590-224CD753909A}" destId="{9B98E16F-47E1-4FBA-9250-1C98FC020386}" srcOrd="1" destOrd="0" presId="urn:microsoft.com/office/officeart/2008/layout/LinedList"/>
    <dgm:cxn modelId="{ED8E8BF8-D749-466A-811D-4E84B1112481}" type="presParOf" srcId="{B49A0471-E49B-4A04-A324-C8FE86EA1EEF}" destId="{FA7BD546-72E1-4182-B214-715CE85293F7}" srcOrd="4" destOrd="0" presId="urn:microsoft.com/office/officeart/2008/layout/LinedList"/>
    <dgm:cxn modelId="{4732E9A1-B4CD-45FF-9BA5-082E538031C0}" type="presParOf" srcId="{B49A0471-E49B-4A04-A324-C8FE86EA1EEF}" destId="{4C22E898-8FCA-41F5-ABD7-DEBF1D7D9DF0}" srcOrd="5" destOrd="0" presId="urn:microsoft.com/office/officeart/2008/layout/LinedList"/>
    <dgm:cxn modelId="{77CB2DE9-915B-4BD1-B078-4B83DFCF536C}" type="presParOf" srcId="{4C22E898-8FCA-41F5-ABD7-DEBF1D7D9DF0}" destId="{7EFA84F1-CAAA-46DF-8FB4-AEBF638B0342}" srcOrd="0" destOrd="0" presId="urn:microsoft.com/office/officeart/2008/layout/LinedList"/>
    <dgm:cxn modelId="{BA0B0257-42C5-4475-BEA5-550D6077DBF1}" type="presParOf" srcId="{4C22E898-8FCA-41F5-ABD7-DEBF1D7D9DF0}" destId="{D25B04F4-C289-475B-8918-5BAD8B56303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6C25C6-1A78-4D6E-B6C3-2FFC43829BF1}" type="doc">
      <dgm:prSet loTypeId="urn:microsoft.com/office/officeart/2008/layout/LinedList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CCC33A4-60FF-4713-A90B-7653E4F22A3F}">
      <dgm:prSet custT="1"/>
      <dgm:spPr/>
      <dgm:t>
        <a:bodyPr/>
        <a:lstStyle/>
        <a:p>
          <a:pPr marL="0" lvl="0" indent="0" defTabSz="1422400">
            <a:spcBef>
              <a:spcPct val="0"/>
            </a:spcBef>
            <a:spcAft>
              <a:spcPts val="0"/>
            </a:spcAft>
            <a:buNone/>
          </a:pPr>
          <a:r>
            <a:rPr lang="en-US" sz="3600" i="1" kern="1200" dirty="0" err="1">
              <a:latin typeface="Trebuchet MS" panose="020B0603020202020204"/>
              <a:ea typeface="+mn-ea"/>
              <a:cs typeface="+mn-cs"/>
            </a:rPr>
            <a:t>Apprendimento</a:t>
          </a:r>
          <a:r>
            <a:rPr lang="en-US" sz="3600" i="1" kern="1200" dirty="0">
              <a:latin typeface="Trebuchet MS" panose="020B0603020202020204"/>
              <a:ea typeface="+mn-ea"/>
              <a:cs typeface="+mn-cs"/>
            </a:rPr>
            <a:t> </a:t>
          </a:r>
          <a:r>
            <a:rPr lang="en-US" sz="3600" i="1" kern="1200" dirty="0" err="1">
              <a:latin typeface="Trebuchet MS" panose="020B0603020202020204"/>
              <a:ea typeface="+mn-ea"/>
              <a:cs typeface="+mn-cs"/>
            </a:rPr>
            <a:t>attivo</a:t>
          </a:r>
          <a:endParaRPr lang="en-US" sz="3600" i="1" kern="1200" dirty="0">
            <a:latin typeface="Trebuchet MS" panose="020B0603020202020204"/>
            <a:ea typeface="+mn-ea"/>
            <a:cs typeface="+mn-cs"/>
          </a:endParaRPr>
        </a:p>
      </dgm:t>
    </dgm:pt>
    <dgm:pt modelId="{09D9BCA8-5845-4EAB-97C6-D97F68B7FEA1}" type="parTrans" cxnId="{BD4B7715-EAE4-4794-B29B-E8F0EF7C3348}">
      <dgm:prSet/>
      <dgm:spPr/>
      <dgm:t>
        <a:bodyPr/>
        <a:lstStyle/>
        <a:p>
          <a:endParaRPr lang="en-US"/>
        </a:p>
      </dgm:t>
    </dgm:pt>
    <dgm:pt modelId="{BE8E262B-8509-4C98-9665-32D95CF6A2A2}" type="sibTrans" cxnId="{BD4B7715-EAE4-4794-B29B-E8F0EF7C3348}">
      <dgm:prSet/>
      <dgm:spPr/>
      <dgm:t>
        <a:bodyPr/>
        <a:lstStyle/>
        <a:p>
          <a:endParaRPr lang="en-US"/>
        </a:p>
      </dgm:t>
    </dgm:pt>
    <dgm:pt modelId="{96FB3E07-A143-4E8E-AEE4-FAF762166C1D}">
      <dgm:prSet custT="1"/>
      <dgm:spPr/>
      <dgm:t>
        <a:bodyPr/>
        <a:lstStyle/>
        <a:p>
          <a:pPr marL="0" lvl="0" indent="0" defTabSz="1422400">
            <a:spcBef>
              <a:spcPct val="0"/>
            </a:spcBef>
            <a:spcAft>
              <a:spcPts val="0"/>
            </a:spcAft>
            <a:buNone/>
          </a:pPr>
          <a:r>
            <a:rPr lang="en-US" sz="3600" i="1" kern="1200" dirty="0" err="1">
              <a:latin typeface="Trebuchet MS" panose="020B0603020202020204"/>
              <a:ea typeface="+mn-ea"/>
              <a:cs typeface="+mn-cs"/>
            </a:rPr>
            <a:t>Condivisione</a:t>
          </a:r>
          <a:r>
            <a:rPr lang="en-US" sz="3600" i="1" kern="1200" dirty="0">
              <a:latin typeface="Trebuchet MS" panose="020B0603020202020204"/>
              <a:ea typeface="+mn-ea"/>
              <a:cs typeface="+mn-cs"/>
            </a:rPr>
            <a:t> e </a:t>
          </a:r>
          <a:r>
            <a:rPr lang="en-US" sz="3600" i="1" kern="1200" dirty="0" err="1">
              <a:latin typeface="Trebuchet MS" panose="020B0603020202020204"/>
              <a:ea typeface="+mn-ea"/>
              <a:cs typeface="+mn-cs"/>
            </a:rPr>
            <a:t>cooperazione</a:t>
          </a:r>
          <a:r>
            <a:rPr lang="en-US" sz="3600" i="1" kern="1200" dirty="0">
              <a:latin typeface="Trebuchet MS" panose="020B0603020202020204"/>
              <a:ea typeface="+mn-ea"/>
              <a:cs typeface="+mn-cs"/>
            </a:rPr>
            <a:t> </a:t>
          </a:r>
        </a:p>
      </dgm:t>
    </dgm:pt>
    <dgm:pt modelId="{C9E8C768-FF36-48B9-939C-C62D805ED181}" type="parTrans" cxnId="{C848504C-00BE-46E8-998B-5E7D7E991140}">
      <dgm:prSet/>
      <dgm:spPr/>
      <dgm:t>
        <a:bodyPr/>
        <a:lstStyle/>
        <a:p>
          <a:endParaRPr lang="en-US"/>
        </a:p>
      </dgm:t>
    </dgm:pt>
    <dgm:pt modelId="{CE3D472C-99AD-48C4-A024-11938016A213}" type="sibTrans" cxnId="{C848504C-00BE-46E8-998B-5E7D7E991140}">
      <dgm:prSet/>
      <dgm:spPr/>
      <dgm:t>
        <a:bodyPr/>
        <a:lstStyle/>
        <a:p>
          <a:endParaRPr lang="en-US"/>
        </a:p>
      </dgm:t>
    </dgm:pt>
    <dgm:pt modelId="{DD647F39-B105-4E36-A3E4-20C0D36E3C97}">
      <dgm:prSet custT="1"/>
      <dgm:spPr/>
      <dgm:t>
        <a:bodyPr/>
        <a:lstStyle/>
        <a:p>
          <a:pPr marL="0" lvl="0" indent="0" defTabSz="1422400">
            <a:spcBef>
              <a:spcPct val="0"/>
            </a:spcBef>
            <a:spcAft>
              <a:spcPts val="0"/>
            </a:spcAft>
            <a:buNone/>
          </a:pPr>
          <a:r>
            <a:rPr lang="en-US" sz="3600" i="1" kern="1200" dirty="0" err="1">
              <a:latin typeface="Trebuchet MS" panose="020B0603020202020204"/>
              <a:ea typeface="+mn-ea"/>
              <a:cs typeface="+mn-cs"/>
            </a:rPr>
            <a:t>Metodologie</a:t>
          </a:r>
          <a:r>
            <a:rPr lang="en-US" sz="3600" i="1" kern="1200" dirty="0">
              <a:latin typeface="Trebuchet MS" panose="020B0603020202020204"/>
              <a:ea typeface="+mn-ea"/>
              <a:cs typeface="+mn-cs"/>
            </a:rPr>
            <a:t> inclusive</a:t>
          </a:r>
        </a:p>
      </dgm:t>
    </dgm:pt>
    <dgm:pt modelId="{586D3CF3-7C28-4919-8A26-CA95CDAA6E35}" type="parTrans" cxnId="{0ED0F7DE-CB07-4C80-8A59-F0E2BDD1ED90}">
      <dgm:prSet/>
      <dgm:spPr/>
      <dgm:t>
        <a:bodyPr/>
        <a:lstStyle/>
        <a:p>
          <a:endParaRPr lang="en-US"/>
        </a:p>
      </dgm:t>
    </dgm:pt>
    <dgm:pt modelId="{161AF209-2CCC-4D4D-AD21-2B6892A3F7A4}" type="sibTrans" cxnId="{0ED0F7DE-CB07-4C80-8A59-F0E2BDD1ED90}">
      <dgm:prSet/>
      <dgm:spPr/>
      <dgm:t>
        <a:bodyPr/>
        <a:lstStyle/>
        <a:p>
          <a:endParaRPr lang="en-US"/>
        </a:p>
      </dgm:t>
    </dgm:pt>
    <dgm:pt modelId="{AD434A39-1982-46A1-8905-1531F11D05F5}" type="pres">
      <dgm:prSet presAssocID="{FD6C25C6-1A78-4D6E-B6C3-2FFC43829BF1}" presName="vert0" presStyleCnt="0">
        <dgm:presLayoutVars>
          <dgm:dir/>
          <dgm:animOne val="branch"/>
          <dgm:animLvl val="lvl"/>
        </dgm:presLayoutVars>
      </dgm:prSet>
      <dgm:spPr/>
    </dgm:pt>
    <dgm:pt modelId="{78FFA800-8FDF-4E5F-9DC8-8F7C756081F2}" type="pres">
      <dgm:prSet presAssocID="{3CCC33A4-60FF-4713-A90B-7653E4F22A3F}" presName="thickLine" presStyleLbl="alignNode1" presStyleIdx="0" presStyleCnt="3"/>
      <dgm:spPr/>
    </dgm:pt>
    <dgm:pt modelId="{BDAE0AF5-4E4B-4D06-BAE5-A1931C3AF331}" type="pres">
      <dgm:prSet presAssocID="{3CCC33A4-60FF-4713-A90B-7653E4F22A3F}" presName="horz1" presStyleCnt="0"/>
      <dgm:spPr/>
    </dgm:pt>
    <dgm:pt modelId="{A724D9B5-3AD4-47F5-A21F-B90B35ED0ABF}" type="pres">
      <dgm:prSet presAssocID="{3CCC33A4-60FF-4713-A90B-7653E4F22A3F}" presName="tx1" presStyleLbl="revTx" presStyleIdx="0" presStyleCnt="3"/>
      <dgm:spPr/>
    </dgm:pt>
    <dgm:pt modelId="{846478DC-F7FE-4B22-BC03-635125CE4A0C}" type="pres">
      <dgm:prSet presAssocID="{3CCC33A4-60FF-4713-A90B-7653E4F22A3F}" presName="vert1" presStyleCnt="0"/>
      <dgm:spPr/>
    </dgm:pt>
    <dgm:pt modelId="{9F54BA88-C06B-443F-A8F4-7CF8DC0B795C}" type="pres">
      <dgm:prSet presAssocID="{96FB3E07-A143-4E8E-AEE4-FAF762166C1D}" presName="thickLine" presStyleLbl="alignNode1" presStyleIdx="1" presStyleCnt="3"/>
      <dgm:spPr/>
    </dgm:pt>
    <dgm:pt modelId="{2BFE2891-3121-46AF-B824-1B4BB7F85B55}" type="pres">
      <dgm:prSet presAssocID="{96FB3E07-A143-4E8E-AEE4-FAF762166C1D}" presName="horz1" presStyleCnt="0"/>
      <dgm:spPr/>
    </dgm:pt>
    <dgm:pt modelId="{4E227409-0DE1-4500-BBE6-4193D001BBBE}" type="pres">
      <dgm:prSet presAssocID="{96FB3E07-A143-4E8E-AEE4-FAF762166C1D}" presName="tx1" presStyleLbl="revTx" presStyleIdx="1" presStyleCnt="3"/>
      <dgm:spPr/>
    </dgm:pt>
    <dgm:pt modelId="{6A9C5E1E-7E4A-4971-AC1D-16B02856654A}" type="pres">
      <dgm:prSet presAssocID="{96FB3E07-A143-4E8E-AEE4-FAF762166C1D}" presName="vert1" presStyleCnt="0"/>
      <dgm:spPr/>
    </dgm:pt>
    <dgm:pt modelId="{4A130E75-F7B5-4B19-B158-4842ED3C444E}" type="pres">
      <dgm:prSet presAssocID="{DD647F39-B105-4E36-A3E4-20C0D36E3C97}" presName="thickLine" presStyleLbl="alignNode1" presStyleIdx="2" presStyleCnt="3"/>
      <dgm:spPr/>
    </dgm:pt>
    <dgm:pt modelId="{65D00778-E00D-4292-BC13-BB07534C095A}" type="pres">
      <dgm:prSet presAssocID="{DD647F39-B105-4E36-A3E4-20C0D36E3C97}" presName="horz1" presStyleCnt="0"/>
      <dgm:spPr/>
    </dgm:pt>
    <dgm:pt modelId="{F2B739EA-1F48-4728-8F34-D71B33B667F5}" type="pres">
      <dgm:prSet presAssocID="{DD647F39-B105-4E36-A3E4-20C0D36E3C97}" presName="tx1" presStyleLbl="revTx" presStyleIdx="2" presStyleCnt="3"/>
      <dgm:spPr/>
    </dgm:pt>
    <dgm:pt modelId="{9CA89502-D5C1-4E84-9764-368DDE3BD183}" type="pres">
      <dgm:prSet presAssocID="{DD647F39-B105-4E36-A3E4-20C0D36E3C97}" presName="vert1" presStyleCnt="0"/>
      <dgm:spPr/>
    </dgm:pt>
  </dgm:ptLst>
  <dgm:cxnLst>
    <dgm:cxn modelId="{BD4B7715-EAE4-4794-B29B-E8F0EF7C3348}" srcId="{FD6C25C6-1A78-4D6E-B6C3-2FFC43829BF1}" destId="{3CCC33A4-60FF-4713-A90B-7653E4F22A3F}" srcOrd="0" destOrd="0" parTransId="{09D9BCA8-5845-4EAB-97C6-D97F68B7FEA1}" sibTransId="{BE8E262B-8509-4C98-9665-32D95CF6A2A2}"/>
    <dgm:cxn modelId="{3860123C-1F56-4B96-9C83-5FAAFE509A76}" type="presOf" srcId="{FD6C25C6-1A78-4D6E-B6C3-2FFC43829BF1}" destId="{AD434A39-1982-46A1-8905-1531F11D05F5}" srcOrd="0" destOrd="0" presId="urn:microsoft.com/office/officeart/2008/layout/LinedList"/>
    <dgm:cxn modelId="{0FB3683C-4855-432E-9546-B424D5F72F06}" type="presOf" srcId="{3CCC33A4-60FF-4713-A90B-7653E4F22A3F}" destId="{A724D9B5-3AD4-47F5-A21F-B90B35ED0ABF}" srcOrd="0" destOrd="0" presId="urn:microsoft.com/office/officeart/2008/layout/LinedList"/>
    <dgm:cxn modelId="{C848504C-00BE-46E8-998B-5E7D7E991140}" srcId="{FD6C25C6-1A78-4D6E-B6C3-2FFC43829BF1}" destId="{96FB3E07-A143-4E8E-AEE4-FAF762166C1D}" srcOrd="1" destOrd="0" parTransId="{C9E8C768-FF36-48B9-939C-C62D805ED181}" sibTransId="{CE3D472C-99AD-48C4-A024-11938016A213}"/>
    <dgm:cxn modelId="{0DFE3C97-5548-4E7D-9D9E-2618F6F3C252}" type="presOf" srcId="{DD647F39-B105-4E36-A3E4-20C0D36E3C97}" destId="{F2B739EA-1F48-4728-8F34-D71B33B667F5}" srcOrd="0" destOrd="0" presId="urn:microsoft.com/office/officeart/2008/layout/LinedList"/>
    <dgm:cxn modelId="{0ED0F7DE-CB07-4C80-8A59-F0E2BDD1ED90}" srcId="{FD6C25C6-1A78-4D6E-B6C3-2FFC43829BF1}" destId="{DD647F39-B105-4E36-A3E4-20C0D36E3C97}" srcOrd="2" destOrd="0" parTransId="{586D3CF3-7C28-4919-8A26-CA95CDAA6E35}" sibTransId="{161AF209-2CCC-4D4D-AD21-2B6892A3F7A4}"/>
    <dgm:cxn modelId="{87B030E1-C782-4855-BBE5-E1B82A1DF0C9}" type="presOf" srcId="{96FB3E07-A143-4E8E-AEE4-FAF762166C1D}" destId="{4E227409-0DE1-4500-BBE6-4193D001BBBE}" srcOrd="0" destOrd="0" presId="urn:microsoft.com/office/officeart/2008/layout/LinedList"/>
    <dgm:cxn modelId="{BEE58E3C-3CB2-4843-B269-1D951861B742}" type="presParOf" srcId="{AD434A39-1982-46A1-8905-1531F11D05F5}" destId="{78FFA800-8FDF-4E5F-9DC8-8F7C756081F2}" srcOrd="0" destOrd="0" presId="urn:microsoft.com/office/officeart/2008/layout/LinedList"/>
    <dgm:cxn modelId="{27C045A1-9F1D-4FAA-ACA5-13EB2AEC91E0}" type="presParOf" srcId="{AD434A39-1982-46A1-8905-1531F11D05F5}" destId="{BDAE0AF5-4E4B-4D06-BAE5-A1931C3AF331}" srcOrd="1" destOrd="0" presId="urn:microsoft.com/office/officeart/2008/layout/LinedList"/>
    <dgm:cxn modelId="{B34B0984-F82F-4E7D-A99F-DD965B39687D}" type="presParOf" srcId="{BDAE0AF5-4E4B-4D06-BAE5-A1931C3AF331}" destId="{A724D9B5-3AD4-47F5-A21F-B90B35ED0ABF}" srcOrd="0" destOrd="0" presId="urn:microsoft.com/office/officeart/2008/layout/LinedList"/>
    <dgm:cxn modelId="{E423FE21-0A1A-48E2-BEC1-19178CF6697F}" type="presParOf" srcId="{BDAE0AF5-4E4B-4D06-BAE5-A1931C3AF331}" destId="{846478DC-F7FE-4B22-BC03-635125CE4A0C}" srcOrd="1" destOrd="0" presId="urn:microsoft.com/office/officeart/2008/layout/LinedList"/>
    <dgm:cxn modelId="{16C68C22-ED5D-4353-AF6B-EEF19275C325}" type="presParOf" srcId="{AD434A39-1982-46A1-8905-1531F11D05F5}" destId="{9F54BA88-C06B-443F-A8F4-7CF8DC0B795C}" srcOrd="2" destOrd="0" presId="urn:microsoft.com/office/officeart/2008/layout/LinedList"/>
    <dgm:cxn modelId="{DFCEC5FE-93E5-44B6-A51B-7E2760115A7B}" type="presParOf" srcId="{AD434A39-1982-46A1-8905-1531F11D05F5}" destId="{2BFE2891-3121-46AF-B824-1B4BB7F85B55}" srcOrd="3" destOrd="0" presId="urn:microsoft.com/office/officeart/2008/layout/LinedList"/>
    <dgm:cxn modelId="{F313F5B8-75A5-4160-9B33-6CC29DB32A25}" type="presParOf" srcId="{2BFE2891-3121-46AF-B824-1B4BB7F85B55}" destId="{4E227409-0DE1-4500-BBE6-4193D001BBBE}" srcOrd="0" destOrd="0" presId="urn:microsoft.com/office/officeart/2008/layout/LinedList"/>
    <dgm:cxn modelId="{9D39A378-8CBA-4D70-9EC6-DA672792EB31}" type="presParOf" srcId="{2BFE2891-3121-46AF-B824-1B4BB7F85B55}" destId="{6A9C5E1E-7E4A-4971-AC1D-16B02856654A}" srcOrd="1" destOrd="0" presId="urn:microsoft.com/office/officeart/2008/layout/LinedList"/>
    <dgm:cxn modelId="{4B05F82D-815E-419F-9685-659E8F62A7B3}" type="presParOf" srcId="{AD434A39-1982-46A1-8905-1531F11D05F5}" destId="{4A130E75-F7B5-4B19-B158-4842ED3C444E}" srcOrd="4" destOrd="0" presId="urn:microsoft.com/office/officeart/2008/layout/LinedList"/>
    <dgm:cxn modelId="{660B177F-A22A-4A72-89CB-49852C15CE14}" type="presParOf" srcId="{AD434A39-1982-46A1-8905-1531F11D05F5}" destId="{65D00778-E00D-4292-BC13-BB07534C095A}" srcOrd="5" destOrd="0" presId="urn:microsoft.com/office/officeart/2008/layout/LinedList"/>
    <dgm:cxn modelId="{666880CC-AB3A-46FA-8FE0-608484AC1126}" type="presParOf" srcId="{65D00778-E00D-4292-BC13-BB07534C095A}" destId="{F2B739EA-1F48-4728-8F34-D71B33B667F5}" srcOrd="0" destOrd="0" presId="urn:microsoft.com/office/officeart/2008/layout/LinedList"/>
    <dgm:cxn modelId="{E8A6779B-8B70-4DFE-A468-760365AE98C4}" type="presParOf" srcId="{65D00778-E00D-4292-BC13-BB07534C095A}" destId="{9CA89502-D5C1-4E84-9764-368DDE3BD18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E9612B-1C79-4980-A0FE-DDA131EC1889}">
      <dsp:nvSpPr>
        <dsp:cNvPr id="0" name=""/>
        <dsp:cNvSpPr/>
      </dsp:nvSpPr>
      <dsp:spPr>
        <a:xfrm>
          <a:off x="0" y="1757"/>
          <a:ext cx="563224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237DFC-CCB5-4C04-A3F5-30275399BB82}">
      <dsp:nvSpPr>
        <dsp:cNvPr id="0" name=""/>
        <dsp:cNvSpPr/>
      </dsp:nvSpPr>
      <dsp:spPr>
        <a:xfrm>
          <a:off x="0" y="1757"/>
          <a:ext cx="5632246" cy="1198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300" i="1" kern="1200" dirty="0" err="1">
              <a:solidFill>
                <a:schemeClr val="tx1"/>
              </a:solidFill>
              <a:latin typeface="+mn-lt"/>
              <a:ea typeface="+mn-ea"/>
              <a:cs typeface="+mn-cs"/>
            </a:rPr>
            <a:t>Spazi</a:t>
          </a:r>
          <a:r>
            <a:rPr lang="en-US" sz="3300" i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 </a:t>
          </a:r>
          <a:r>
            <a:rPr lang="en-US" sz="3300" i="1" kern="1200" dirty="0" err="1">
              <a:solidFill>
                <a:schemeClr val="tx1"/>
              </a:solidFill>
              <a:latin typeface="+mn-lt"/>
              <a:ea typeface="+mn-ea"/>
              <a:cs typeface="+mn-cs"/>
            </a:rPr>
            <a:t>ampi</a:t>
          </a:r>
          <a:r>
            <a:rPr lang="en-US" sz="3300" i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 e </a:t>
          </a:r>
          <a:r>
            <a:rPr lang="en-US" sz="3300" i="1" kern="1200" dirty="0" err="1">
              <a:solidFill>
                <a:schemeClr val="tx1"/>
              </a:solidFill>
              <a:latin typeface="+mn-lt"/>
              <a:ea typeface="+mn-ea"/>
              <a:cs typeface="+mn-cs"/>
            </a:rPr>
            <a:t>ambienti</a:t>
          </a:r>
          <a:r>
            <a:rPr lang="en-US" sz="3300" i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 </a:t>
          </a:r>
          <a:r>
            <a:rPr lang="en-US" sz="3300" i="1" kern="1200" dirty="0" err="1">
              <a:solidFill>
                <a:schemeClr val="tx1"/>
              </a:solidFill>
              <a:latin typeface="+mn-lt"/>
              <a:ea typeface="+mn-ea"/>
              <a:cs typeface="+mn-cs"/>
            </a:rPr>
            <a:t>luminosi</a:t>
          </a:r>
          <a:r>
            <a:rPr lang="en-US" sz="3300" i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 </a:t>
          </a:r>
        </a:p>
      </dsp:txBody>
      <dsp:txXfrm>
        <a:off x="0" y="1757"/>
        <a:ext cx="5632246" cy="1198600"/>
      </dsp:txXfrm>
    </dsp:sp>
    <dsp:sp modelId="{B2FA1045-E4BE-470B-B111-EB77624F4B76}">
      <dsp:nvSpPr>
        <dsp:cNvPr id="0" name=""/>
        <dsp:cNvSpPr/>
      </dsp:nvSpPr>
      <dsp:spPr>
        <a:xfrm>
          <a:off x="0" y="1200357"/>
          <a:ext cx="563224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FCF88E-020D-44F5-8F85-89F5DF3B26C9}">
      <dsp:nvSpPr>
        <dsp:cNvPr id="0" name=""/>
        <dsp:cNvSpPr/>
      </dsp:nvSpPr>
      <dsp:spPr>
        <a:xfrm>
          <a:off x="0" y="1200357"/>
          <a:ext cx="5632246" cy="1198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300" i="1" kern="1200" dirty="0" err="1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Aule</a:t>
          </a:r>
          <a:r>
            <a:rPr lang="en-US" sz="33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 </a:t>
          </a:r>
          <a:r>
            <a:rPr lang="en-US" sz="3300" i="1" kern="1200" dirty="0" err="1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moderne</a:t>
          </a:r>
          <a:r>
            <a:rPr lang="en-US" sz="33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 e </a:t>
          </a:r>
          <a:r>
            <a:rPr lang="en-US" sz="3300" i="1" kern="1200" dirty="0" err="1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confortevoli</a:t>
          </a:r>
          <a:endParaRPr lang="en-US" sz="3300" i="1" kern="1200" dirty="0">
            <a:solidFill>
              <a:prstClr val="white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0" y="1200357"/>
        <a:ext cx="5632246" cy="1198600"/>
      </dsp:txXfrm>
    </dsp:sp>
    <dsp:sp modelId="{FA7BD546-72E1-4182-B214-715CE85293F7}">
      <dsp:nvSpPr>
        <dsp:cNvPr id="0" name=""/>
        <dsp:cNvSpPr/>
      </dsp:nvSpPr>
      <dsp:spPr>
        <a:xfrm>
          <a:off x="0" y="2398958"/>
          <a:ext cx="563224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FA84F1-CAAA-46DF-8FB4-AEBF638B0342}">
      <dsp:nvSpPr>
        <dsp:cNvPr id="0" name=""/>
        <dsp:cNvSpPr/>
      </dsp:nvSpPr>
      <dsp:spPr>
        <a:xfrm>
          <a:off x="0" y="2398958"/>
          <a:ext cx="5632246" cy="1198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300" i="1" kern="1200" dirty="0" err="1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Attenzione</a:t>
          </a:r>
          <a:r>
            <a:rPr lang="en-US" sz="33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 </a:t>
          </a:r>
          <a:r>
            <a:rPr lang="en-US" sz="3300" i="1" kern="1200" dirty="0" err="1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all’igiene</a:t>
          </a:r>
          <a:r>
            <a:rPr lang="en-US" sz="33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 e </a:t>
          </a:r>
          <a:r>
            <a:rPr lang="en-US" sz="3300" i="1" kern="1200" dirty="0" err="1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alla</a:t>
          </a:r>
          <a:r>
            <a:rPr lang="en-US" sz="33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 </a:t>
          </a:r>
          <a:r>
            <a:rPr lang="en-US" sz="3300" i="1" kern="1200" dirty="0" err="1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sicurezza</a:t>
          </a:r>
          <a:r>
            <a:rPr lang="en-US" sz="33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 </a:t>
          </a:r>
        </a:p>
      </dsp:txBody>
      <dsp:txXfrm>
        <a:off x="0" y="2398958"/>
        <a:ext cx="5632246" cy="1198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FFA800-8FDF-4E5F-9DC8-8F7C756081F2}">
      <dsp:nvSpPr>
        <dsp:cNvPr id="0" name=""/>
        <dsp:cNvSpPr/>
      </dsp:nvSpPr>
      <dsp:spPr>
        <a:xfrm>
          <a:off x="0" y="1657"/>
          <a:ext cx="9613860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724D9B5-3AD4-47F5-A21F-B90B35ED0ABF}">
      <dsp:nvSpPr>
        <dsp:cNvPr id="0" name=""/>
        <dsp:cNvSpPr/>
      </dsp:nvSpPr>
      <dsp:spPr>
        <a:xfrm>
          <a:off x="0" y="1657"/>
          <a:ext cx="9613860" cy="1130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600" i="1" kern="1200" dirty="0" err="1">
              <a:latin typeface="Trebuchet MS" panose="020B0603020202020204"/>
              <a:ea typeface="+mn-ea"/>
              <a:cs typeface="+mn-cs"/>
            </a:rPr>
            <a:t>Apprendimento</a:t>
          </a:r>
          <a:r>
            <a:rPr lang="en-US" sz="3600" i="1" kern="1200" dirty="0">
              <a:latin typeface="Trebuchet MS" panose="020B0603020202020204"/>
              <a:ea typeface="+mn-ea"/>
              <a:cs typeface="+mn-cs"/>
            </a:rPr>
            <a:t> </a:t>
          </a:r>
          <a:r>
            <a:rPr lang="en-US" sz="3600" i="1" kern="1200" dirty="0" err="1">
              <a:latin typeface="Trebuchet MS" panose="020B0603020202020204"/>
              <a:ea typeface="+mn-ea"/>
              <a:cs typeface="+mn-cs"/>
            </a:rPr>
            <a:t>attivo</a:t>
          </a:r>
          <a:endParaRPr lang="en-US" sz="3600" i="1" kern="1200" dirty="0">
            <a:latin typeface="Trebuchet MS" panose="020B0603020202020204"/>
            <a:ea typeface="+mn-ea"/>
            <a:cs typeface="+mn-cs"/>
          </a:endParaRPr>
        </a:p>
      </dsp:txBody>
      <dsp:txXfrm>
        <a:off x="0" y="1657"/>
        <a:ext cx="9613860" cy="1130581"/>
      </dsp:txXfrm>
    </dsp:sp>
    <dsp:sp modelId="{9F54BA88-C06B-443F-A8F4-7CF8DC0B795C}">
      <dsp:nvSpPr>
        <dsp:cNvPr id="0" name=""/>
        <dsp:cNvSpPr/>
      </dsp:nvSpPr>
      <dsp:spPr>
        <a:xfrm>
          <a:off x="0" y="1132239"/>
          <a:ext cx="9613860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E227409-0DE1-4500-BBE6-4193D001BBBE}">
      <dsp:nvSpPr>
        <dsp:cNvPr id="0" name=""/>
        <dsp:cNvSpPr/>
      </dsp:nvSpPr>
      <dsp:spPr>
        <a:xfrm>
          <a:off x="0" y="1132239"/>
          <a:ext cx="9613860" cy="1130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600" i="1" kern="1200" dirty="0" err="1">
              <a:latin typeface="Trebuchet MS" panose="020B0603020202020204"/>
              <a:ea typeface="+mn-ea"/>
              <a:cs typeface="+mn-cs"/>
            </a:rPr>
            <a:t>Condivisione</a:t>
          </a:r>
          <a:r>
            <a:rPr lang="en-US" sz="3600" i="1" kern="1200" dirty="0">
              <a:latin typeface="Trebuchet MS" panose="020B0603020202020204"/>
              <a:ea typeface="+mn-ea"/>
              <a:cs typeface="+mn-cs"/>
            </a:rPr>
            <a:t> e </a:t>
          </a:r>
          <a:r>
            <a:rPr lang="en-US" sz="3600" i="1" kern="1200" dirty="0" err="1">
              <a:latin typeface="Trebuchet MS" panose="020B0603020202020204"/>
              <a:ea typeface="+mn-ea"/>
              <a:cs typeface="+mn-cs"/>
            </a:rPr>
            <a:t>cooperazione</a:t>
          </a:r>
          <a:r>
            <a:rPr lang="en-US" sz="3600" i="1" kern="1200" dirty="0">
              <a:latin typeface="Trebuchet MS" panose="020B0603020202020204"/>
              <a:ea typeface="+mn-ea"/>
              <a:cs typeface="+mn-cs"/>
            </a:rPr>
            <a:t> </a:t>
          </a:r>
        </a:p>
      </dsp:txBody>
      <dsp:txXfrm>
        <a:off x="0" y="1132239"/>
        <a:ext cx="9613860" cy="1130581"/>
      </dsp:txXfrm>
    </dsp:sp>
    <dsp:sp modelId="{4A130E75-F7B5-4B19-B158-4842ED3C444E}">
      <dsp:nvSpPr>
        <dsp:cNvPr id="0" name=""/>
        <dsp:cNvSpPr/>
      </dsp:nvSpPr>
      <dsp:spPr>
        <a:xfrm>
          <a:off x="0" y="2262820"/>
          <a:ext cx="9613860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2B739EA-1F48-4728-8F34-D71B33B667F5}">
      <dsp:nvSpPr>
        <dsp:cNvPr id="0" name=""/>
        <dsp:cNvSpPr/>
      </dsp:nvSpPr>
      <dsp:spPr>
        <a:xfrm>
          <a:off x="0" y="2262820"/>
          <a:ext cx="9613860" cy="1130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600" i="1" kern="1200" dirty="0" err="1">
              <a:latin typeface="Trebuchet MS" panose="020B0603020202020204"/>
              <a:ea typeface="+mn-ea"/>
              <a:cs typeface="+mn-cs"/>
            </a:rPr>
            <a:t>Metodologie</a:t>
          </a:r>
          <a:r>
            <a:rPr lang="en-US" sz="3600" i="1" kern="1200" dirty="0">
              <a:latin typeface="Trebuchet MS" panose="020B0603020202020204"/>
              <a:ea typeface="+mn-ea"/>
              <a:cs typeface="+mn-cs"/>
            </a:rPr>
            <a:t> inclusive</a:t>
          </a:r>
        </a:p>
      </dsp:txBody>
      <dsp:txXfrm>
        <a:off x="0" y="2262820"/>
        <a:ext cx="9613860" cy="11305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12/12/2021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12/12/2021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12/12/2021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12/12/2021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12/12/2021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12/12/2021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12/12/2021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12/12/2021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12/12/2021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12/12/2021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12/12/2021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12/12/2021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.png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2.png"/><Relationship Id="rId7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7200" dirty="0"/>
              <a:t>OPEN DAY 2021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2400" i="1" dirty="0"/>
              <a:t>Scuola secondaria di primo grado</a:t>
            </a:r>
          </a:p>
          <a:p>
            <a:r>
              <a:rPr lang="it-IT" sz="2400" i="1" dirty="0"/>
              <a:t>ALDO MORO E LA SUA SCORTA</a:t>
            </a:r>
          </a:p>
        </p:txBody>
      </p:sp>
    </p:spTree>
    <p:extLst>
      <p:ext uri="{BB962C8B-B14F-4D97-AF65-F5344CB8AC3E}">
        <p14:creationId xmlns:p14="http://schemas.microsoft.com/office/powerpoint/2010/main" val="1037156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70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4" name="Picture 72">
            <a:extLst>
              <a:ext uri="{FF2B5EF4-FFF2-40B4-BE49-F238E27FC236}">
                <a16:creationId xmlns:a16="http://schemas.microsoft.com/office/drawing/2014/main" id="{C56FCE19-3103-4473-A92E-E38D00FCD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6" name="Picture 74">
            <a:extLst>
              <a:ext uri="{FF2B5EF4-FFF2-40B4-BE49-F238E27FC236}">
                <a16:creationId xmlns:a16="http://schemas.microsoft.com/office/drawing/2014/main" id="{E909C556-FC01-4870-ABC0-8D5C17BD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8" name="Rectangle 76">
            <a:extLst>
              <a:ext uri="{FF2B5EF4-FFF2-40B4-BE49-F238E27FC236}">
                <a16:creationId xmlns:a16="http://schemas.microsoft.com/office/drawing/2014/main" id="{C6DB8A24-0DF2-4AB3-9191-C02AB693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" name="Rectangle 78">
            <a:extLst>
              <a:ext uri="{FF2B5EF4-FFF2-40B4-BE49-F238E27FC236}">
                <a16:creationId xmlns:a16="http://schemas.microsoft.com/office/drawing/2014/main" id="{6924F406-F250-4FCF-A28E-52F364A5A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E4055289-E0C6-4BD3-83C1-D3C305932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D0E302E-D9CD-4301-A67C-2F0F43791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2116667"/>
            <a:ext cx="10439400" cy="3793206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CA457133-9802-4229-B919-FF91AE235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35174CBE-3C8C-4936-BADC-26BFB4F07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37710AD-F9A7-4B00-9B6F-C82542B2E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GLI ORIENTAMENTI DIDATTICI</a:t>
            </a:r>
            <a:endParaRPr lang="en-US" dirty="0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74CBD692-4D03-4764-98E3-F9578385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932BC668-4D51-4090-89E3-5613B832E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33" name="Content Placeholder 11">
            <a:extLst>
              <a:ext uri="{FF2B5EF4-FFF2-40B4-BE49-F238E27FC236}">
                <a16:creationId xmlns:a16="http://schemas.microsoft.com/office/drawing/2014/main" id="{F4403D8D-1C6D-4CB5-BC90-95AE56AEB41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77708207"/>
              </p:ext>
            </p:extLst>
          </p:nvPr>
        </p:nvGraphicFramePr>
        <p:xfrm>
          <a:off x="680321" y="2336873"/>
          <a:ext cx="9613861" cy="3395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854756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01">
            <a:extLst>
              <a:ext uri="{FF2B5EF4-FFF2-40B4-BE49-F238E27FC236}">
                <a16:creationId xmlns:a16="http://schemas.microsoft.com/office/drawing/2014/main" id="{0942FCB7-D1B7-4F20-8B70-9735A08EB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3" name="Picture 103">
            <a:extLst>
              <a:ext uri="{FF2B5EF4-FFF2-40B4-BE49-F238E27FC236}">
                <a16:creationId xmlns:a16="http://schemas.microsoft.com/office/drawing/2014/main" id="{6E82EE6F-2374-4443-8A3F-F342A1FEE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24" name="Picture 105">
            <a:extLst>
              <a:ext uri="{FF2B5EF4-FFF2-40B4-BE49-F238E27FC236}">
                <a16:creationId xmlns:a16="http://schemas.microsoft.com/office/drawing/2014/main" id="{978818C7-5520-4AA4-B8C8-1E29137E3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25" name="Rectangle 107">
            <a:extLst>
              <a:ext uri="{FF2B5EF4-FFF2-40B4-BE49-F238E27FC236}">
                <a16:creationId xmlns:a16="http://schemas.microsoft.com/office/drawing/2014/main" id="{EE2923D5-2453-48AE-84D0-4F20C2817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" name="Rectangle 109">
            <a:extLst>
              <a:ext uri="{FF2B5EF4-FFF2-40B4-BE49-F238E27FC236}">
                <a16:creationId xmlns:a16="http://schemas.microsoft.com/office/drawing/2014/main" id="{87B2F32A-3C1B-4881-BDC9-094804BD2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27" name="Group 111">
            <a:extLst>
              <a:ext uri="{FF2B5EF4-FFF2-40B4-BE49-F238E27FC236}">
                <a16:creationId xmlns:a16="http://schemas.microsoft.com/office/drawing/2014/main" id="{D0216C70-B474-4E7F-BC86-D8924C71F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13" name="Rectangle 112">
              <a:extLst>
                <a:ext uri="{FF2B5EF4-FFF2-40B4-BE49-F238E27FC236}">
                  <a16:creationId xmlns:a16="http://schemas.microsoft.com/office/drawing/2014/main" id="{1A48A0E1-99D6-46E0-B545-939DF48CD9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8" name="Picture 113">
              <a:extLst>
                <a:ext uri="{FF2B5EF4-FFF2-40B4-BE49-F238E27FC236}">
                  <a16:creationId xmlns:a16="http://schemas.microsoft.com/office/drawing/2014/main" id="{A0A1FC21-CF7D-41A2-B280-8F5CD4A74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29" name="Rectangle 115">
            <a:extLst>
              <a:ext uri="{FF2B5EF4-FFF2-40B4-BE49-F238E27FC236}">
                <a16:creationId xmlns:a16="http://schemas.microsoft.com/office/drawing/2014/main" id="{138FBA86-9EB7-4930-9037-593598624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557357"/>
            <a:ext cx="8129873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66914B2-F8C4-4A6B-A429-5EBAE2F70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908" y="4710483"/>
            <a:ext cx="7284680" cy="940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dirty="0"/>
              <a:t>SPERIMENTAZIONE E CREATIVITÀ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D4AF62C-BA10-4D06-ABBB-07860B690E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76" r="2416" b="2"/>
          <a:stretch/>
        </p:blipFill>
        <p:spPr>
          <a:xfrm>
            <a:off x="794549" y="640078"/>
            <a:ext cx="2566341" cy="360914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9" name="Immagine 8" descr="Immagine che contiene albero, erba, esterni&#10;&#10;Descrizione generata automaticamente">
            <a:extLst>
              <a:ext uri="{FF2B5EF4-FFF2-40B4-BE49-F238E27FC236}">
                <a16:creationId xmlns:a16="http://schemas.microsoft.com/office/drawing/2014/main" id="{29A07019-3670-4A2B-BBBF-2E5F16B703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53" r="657" b="2"/>
          <a:stretch/>
        </p:blipFill>
        <p:spPr>
          <a:xfrm>
            <a:off x="3667843" y="640077"/>
            <a:ext cx="2563166" cy="3609142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11" name="Immagine 10" descr="Immagine che contiene testo, screenshot&#10;&#10;Descrizione generata automaticamente">
            <a:extLst>
              <a:ext uri="{FF2B5EF4-FFF2-40B4-BE49-F238E27FC236}">
                <a16:creationId xmlns:a16="http://schemas.microsoft.com/office/drawing/2014/main" id="{C1A4EBA8-F213-46A9-9DF1-13D6A31AF6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677" r="25524" b="-2"/>
          <a:stretch/>
        </p:blipFill>
        <p:spPr>
          <a:xfrm>
            <a:off x="6537962" y="668512"/>
            <a:ext cx="2563166" cy="360914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7" name="Immagine 6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0E16771D-D9E0-461F-B28D-711BF2808BD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389" r="5805" b="10484"/>
          <a:stretch/>
        </p:blipFill>
        <p:spPr>
          <a:xfrm>
            <a:off x="9345477" y="640078"/>
            <a:ext cx="2286432" cy="360000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130" name="Rectangle 117">
            <a:extLst>
              <a:ext uri="{FF2B5EF4-FFF2-40B4-BE49-F238E27FC236}">
                <a16:creationId xmlns:a16="http://schemas.microsoft.com/office/drawing/2014/main" id="{492174FA-36EE-4978-9C32-5268F4534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3503" y="4557357"/>
            <a:ext cx="3925907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72C3282A-4194-4E08-B865-BE828A0F0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6" y="6210130"/>
            <a:ext cx="8119287" cy="27594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2323414F-54FD-491F-BDA4-622678BD7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84159" y="6210130"/>
            <a:ext cx="3918428" cy="27594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52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A37911D-B38C-4C5F-A771-886C2EE68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17" r="15444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7B54E87-6B17-4653-B470-99D539CFEC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78" r="-3" b="10876"/>
          <a:stretch/>
        </p:blipFill>
        <p:spPr>
          <a:xfrm rot="5400000">
            <a:off x="2838717" y="1517536"/>
            <a:ext cx="6514565" cy="3822924"/>
          </a:xfrm>
          <a:prstGeom prst="rect">
            <a:avLst/>
          </a:prstGeom>
        </p:spPr>
      </p:pic>
      <p:pic>
        <p:nvPicPr>
          <p:cNvPr id="4" name="Immagine 3" descr="Immagine che contiene interni, parecchi&#10;&#10;Descrizione generata automaticamente">
            <a:extLst>
              <a:ext uri="{FF2B5EF4-FFF2-40B4-BE49-F238E27FC236}">
                <a16:creationId xmlns:a16="http://schemas.microsoft.com/office/drawing/2014/main" id="{3358F580-9C9C-4EDF-9F35-FBC063594B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22" r="38218" b="2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63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07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0" name="Picture 209">
            <a:extLst>
              <a:ext uri="{FF2B5EF4-FFF2-40B4-BE49-F238E27FC236}">
                <a16:creationId xmlns:a16="http://schemas.microsoft.com/office/drawing/2014/main" id="{0146E45C-1450-4186-B501-74F221F89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EEDDA48B-BC04-4915-ADA3-A1A9522EB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214" name="Rectangle 213">
            <a:extLst>
              <a:ext uri="{FF2B5EF4-FFF2-40B4-BE49-F238E27FC236}">
                <a16:creationId xmlns:a16="http://schemas.microsoft.com/office/drawing/2014/main" id="{78C9D07A-5A22-4E55-B18A-47CF07E50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D71E629-0739-4A59-972B-A9E9A4500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8" name="Rectangle 217">
            <a:extLst>
              <a:ext uri="{FF2B5EF4-FFF2-40B4-BE49-F238E27FC236}">
                <a16:creationId xmlns:a16="http://schemas.microsoft.com/office/drawing/2014/main" id="{2F84762E-7FCC-4EAF-B9E7-CE7214491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0" name="Picture 219">
            <a:extLst>
              <a:ext uri="{FF2B5EF4-FFF2-40B4-BE49-F238E27FC236}">
                <a16:creationId xmlns:a16="http://schemas.microsoft.com/office/drawing/2014/main" id="{927A1389-2A5D-4886-AD82-F213767E6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7"/>
            <a:ext cx="12192000" cy="6858000"/>
          </a:xfrm>
          <a:prstGeom prst="rect">
            <a:avLst/>
          </a:prstGeom>
        </p:spPr>
      </p:pic>
      <p:sp>
        <p:nvSpPr>
          <p:cNvPr id="222" name="Rectangle 221">
            <a:extLst>
              <a:ext uri="{FF2B5EF4-FFF2-40B4-BE49-F238E27FC236}">
                <a16:creationId xmlns:a16="http://schemas.microsoft.com/office/drawing/2014/main" id="{A1038667-0C3F-4764-A24D-DA9D9B474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4" name="Picture 223">
            <a:extLst>
              <a:ext uri="{FF2B5EF4-FFF2-40B4-BE49-F238E27FC236}">
                <a16:creationId xmlns:a16="http://schemas.microsoft.com/office/drawing/2014/main" id="{6AC2195B-895A-4535-8ECD-9F5B669C5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226" name="Rectangle 225">
            <a:extLst>
              <a:ext uri="{FF2B5EF4-FFF2-40B4-BE49-F238E27FC236}">
                <a16:creationId xmlns:a16="http://schemas.microsoft.com/office/drawing/2014/main" id="{571EEFCA-9235-4BC2-85C3-A4EC6EE57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2B36E15-93EB-4DCA-A6F8-2B1690A31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063262"/>
            <a:ext cx="3739278" cy="26611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400"/>
              <a:t>SCOPERTA E VALORIZZAZIONE </a:t>
            </a:r>
            <a:br>
              <a:rPr lang="en-US" sz="3400"/>
            </a:br>
            <a:r>
              <a:rPr lang="en-US" sz="3400"/>
              <a:t>DEI TALENTI</a:t>
            </a:r>
          </a:p>
        </p:txBody>
      </p:sp>
      <p:pic>
        <p:nvPicPr>
          <p:cNvPr id="28" name="Immagine 27" descr="Immagine che contiene verde, pianta, tessuto&#10;&#10;Descrizione generata automaticamente">
            <a:extLst>
              <a:ext uri="{FF2B5EF4-FFF2-40B4-BE49-F238E27FC236}">
                <a16:creationId xmlns:a16="http://schemas.microsoft.com/office/drawing/2014/main" id="{4E83A723-D5F0-4B29-8E7C-147F9FAA9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8795" y="1053831"/>
            <a:ext cx="6455172" cy="468000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362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mappa&#10;&#10;Descrizione generata automaticamente">
            <a:extLst>
              <a:ext uri="{FF2B5EF4-FFF2-40B4-BE49-F238E27FC236}">
                <a16:creationId xmlns:a16="http://schemas.microsoft.com/office/drawing/2014/main" id="{1B406176-29AE-440D-92E4-C626456334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89" r="3487" b="-4"/>
          <a:stretch/>
        </p:blipFill>
        <p:spPr>
          <a:xfrm>
            <a:off x="634272" y="560400"/>
            <a:ext cx="4749521" cy="5688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Immagine 5" descr="Immagine che contiene testo, tessuto&#10;&#10;Descrizione generata automaticamente">
            <a:extLst>
              <a:ext uri="{FF2B5EF4-FFF2-40B4-BE49-F238E27FC236}">
                <a16:creationId xmlns:a16="http://schemas.microsoft.com/office/drawing/2014/main" id="{A5F37741-C40B-42E2-8022-79C7C1D97B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23" r="10182" b="2"/>
          <a:stretch/>
        </p:blipFill>
        <p:spPr>
          <a:xfrm>
            <a:off x="5563062" y="570621"/>
            <a:ext cx="4731118" cy="56880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85384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4">
            <a:extLst>
              <a:ext uri="{FF2B5EF4-FFF2-40B4-BE49-F238E27FC236}">
                <a16:creationId xmlns:a16="http://schemas.microsoft.com/office/drawing/2014/main" id="{C1F07745-D943-46DF-AB69-FA455CE42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595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B72A2E17-3305-4404-A0DA-5CC3BDAFE0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magine 9" descr="Immagine che contiene interni, ceramica, pianta&#10;&#10;Descrizione generata automaticamente">
            <a:extLst>
              <a:ext uri="{FF2B5EF4-FFF2-40B4-BE49-F238E27FC236}">
                <a16:creationId xmlns:a16="http://schemas.microsoft.com/office/drawing/2014/main" id="{3CE5D364-49C0-4E98-BEAE-2DFE6923F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09" y="352239"/>
            <a:ext cx="11237975" cy="615352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8458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F07745-D943-46DF-AB69-FA455CE42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595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2A2E17-3305-4404-A0DA-5CC3BDAFE0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esto, altare, vecchio, tessuto&#10;&#10;Descrizione generata automaticamente">
            <a:extLst>
              <a:ext uri="{FF2B5EF4-FFF2-40B4-BE49-F238E27FC236}">
                <a16:creationId xmlns:a16="http://schemas.microsoft.com/office/drawing/2014/main" id="{2864530B-9720-4D93-87F1-EECB30C41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2" y="480060"/>
            <a:ext cx="11318180" cy="589787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23143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C1F07745-D943-46DF-AB69-FA455CE42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595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72A2E17-3305-4404-A0DA-5CC3BDAFE0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74C6BB2-3B9A-4CBD-9F9A-97A8556D8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524" r="-1" b="32976"/>
          <a:stretch/>
        </p:blipFill>
        <p:spPr>
          <a:xfrm>
            <a:off x="324666" y="185241"/>
            <a:ext cx="11533478" cy="648751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40027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3E6C53-102E-4ACA-BCBB-3CC973B9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655D52-F2FA-4137-8A31-499A4FE62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19FA1D-01C2-425F-B9AA-D69B4DD0A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C0D803F-BF83-4194-8691-90B027BDF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16132F-CC4B-4C96-9C75-95DC7CD48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C45AD9C-F21B-4046-AF68-07A246947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5F5BD6E-AB48-4A2D-AA03-D787D54FA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21115A-B66A-4D35-9D9F-97A91D887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704"/>
            <a:ext cx="10437812" cy="321164"/>
          </a:xfrm>
          <a:prstGeom prst="rect">
            <a:avLst/>
          </a:prstGeom>
        </p:spPr>
      </p:pic>
      <p:sp>
        <p:nvSpPr>
          <p:cNvPr id="37" name="Rectangle 24">
            <a:extLst>
              <a:ext uri="{FF2B5EF4-FFF2-40B4-BE49-F238E27FC236}">
                <a16:creationId xmlns:a16="http://schemas.microsoft.com/office/drawing/2014/main" id="{ABC72B1C-D4EE-45CF-A99C-0AD017C41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09600"/>
            <a:ext cx="10437812" cy="1368198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9AED911-2486-490B-8BF2-FA03EAA61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GLI OBIETTIVI FORMATIVI DELLA SCUOLA SECONDARIA DI PRIMO GRADO</a:t>
            </a:r>
          </a:p>
        </p:txBody>
      </p:sp>
      <p:pic>
        <p:nvPicPr>
          <p:cNvPr id="38" name="Picture 26">
            <a:extLst>
              <a:ext uri="{FF2B5EF4-FFF2-40B4-BE49-F238E27FC236}">
                <a16:creationId xmlns:a16="http://schemas.microsoft.com/office/drawing/2014/main" id="{38AB44AF-E52F-46C5-8C2C-8487AC8B1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39" name="Rectangle 28">
            <a:extLst>
              <a:ext uri="{FF2B5EF4-FFF2-40B4-BE49-F238E27FC236}">
                <a16:creationId xmlns:a16="http://schemas.microsoft.com/office/drawing/2014/main" id="{A5B2FDF3-1FF8-4FBF-842A-4EA5719F3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9003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0" name="Picture 30">
            <a:extLst>
              <a:ext uri="{FF2B5EF4-FFF2-40B4-BE49-F238E27FC236}">
                <a16:creationId xmlns:a16="http://schemas.microsoft.com/office/drawing/2014/main" id="{6389DEC8-49B8-4778-BB47-FF48E8C5B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85714"/>
            <a:ext cx="10437812" cy="321164"/>
          </a:xfrm>
          <a:prstGeom prst="rect">
            <a:avLst/>
          </a:prstGeom>
        </p:spPr>
      </p:pic>
      <p:sp>
        <p:nvSpPr>
          <p:cNvPr id="41" name="Rectangle 32">
            <a:extLst>
              <a:ext uri="{FF2B5EF4-FFF2-40B4-BE49-F238E27FC236}">
                <a16:creationId xmlns:a16="http://schemas.microsoft.com/office/drawing/2014/main" id="{DF550B33-5759-49FD-90FC-11EA4ED58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2116667"/>
            <a:ext cx="10439400" cy="3793206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43B04BD-67FF-44A1-B494-3B9F9954D1B8}"/>
              </a:ext>
            </a:extLst>
          </p:cNvPr>
          <p:cNvSpPr txBox="1"/>
          <p:nvPr/>
        </p:nvSpPr>
        <p:spPr>
          <a:xfrm>
            <a:off x="680322" y="2437831"/>
            <a:ext cx="9114023" cy="31503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400">
              <a:lnSpc>
                <a:spcPct val="90000"/>
              </a:lnSpc>
              <a:spcAft>
                <a:spcPts val="1800"/>
              </a:spcAft>
            </a:pPr>
            <a:r>
              <a:rPr lang="en-US" sz="2400" i="1" dirty="0" err="1"/>
              <a:t>Attraverso</a:t>
            </a:r>
            <a:r>
              <a:rPr lang="en-US" sz="2400" i="1" dirty="0"/>
              <a:t> le discipline, la </a:t>
            </a:r>
            <a:r>
              <a:rPr lang="en-US" sz="2400" i="1" dirty="0" err="1"/>
              <a:t>scuola</a:t>
            </a:r>
            <a:r>
              <a:rPr lang="en-US" sz="2400" i="1" dirty="0"/>
              <a:t> </a:t>
            </a:r>
            <a:r>
              <a:rPr lang="en-US" sz="2400" i="1" dirty="0" err="1"/>
              <a:t>secondaria</a:t>
            </a:r>
            <a:r>
              <a:rPr lang="en-US" sz="2400" i="1" dirty="0"/>
              <a:t> di primo </a:t>
            </a:r>
            <a:r>
              <a:rPr lang="en-US" sz="2400" i="1" dirty="0" err="1"/>
              <a:t>grado</a:t>
            </a:r>
            <a:endParaRPr lang="en-US" sz="2400" i="1" dirty="0"/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i="1" dirty="0" err="1"/>
              <a:t>stimola</a:t>
            </a:r>
            <a:r>
              <a:rPr lang="en-US" sz="2400" i="1" dirty="0"/>
              <a:t> la </a:t>
            </a:r>
            <a:r>
              <a:rPr lang="en-US" sz="2400" i="1" dirty="0" err="1"/>
              <a:t>crescita</a:t>
            </a:r>
            <a:r>
              <a:rPr lang="en-US" sz="2400" i="1" dirty="0"/>
              <a:t> </a:t>
            </a:r>
            <a:r>
              <a:rPr lang="en-US" sz="2400" i="1" dirty="0" err="1"/>
              <a:t>delle</a:t>
            </a:r>
            <a:r>
              <a:rPr lang="en-US" sz="2400" i="1" dirty="0"/>
              <a:t> </a:t>
            </a:r>
            <a:r>
              <a:rPr lang="en-US" sz="2400" i="1" dirty="0" err="1"/>
              <a:t>capacità</a:t>
            </a:r>
            <a:r>
              <a:rPr lang="en-US" sz="2400" i="1" dirty="0"/>
              <a:t> </a:t>
            </a:r>
            <a:r>
              <a:rPr lang="en-US" sz="2400" i="1" dirty="0" err="1"/>
              <a:t>autonome</a:t>
            </a:r>
            <a:r>
              <a:rPr lang="en-US" sz="2400" i="1" dirty="0"/>
              <a:t> di studio e di </a:t>
            </a:r>
            <a:r>
              <a:rPr lang="en-US" sz="2400" i="1" dirty="0" err="1"/>
              <a:t>interazione</a:t>
            </a:r>
            <a:r>
              <a:rPr lang="en-US" sz="2400" i="1" dirty="0"/>
              <a:t> </a:t>
            </a:r>
            <a:r>
              <a:rPr lang="en-US" sz="2400" i="1" dirty="0" err="1"/>
              <a:t>sociale</a:t>
            </a:r>
            <a:endParaRPr lang="en-US" sz="2400" i="1" dirty="0"/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i="1" dirty="0" err="1"/>
              <a:t>organizza</a:t>
            </a:r>
            <a:r>
              <a:rPr lang="en-US" sz="2400" i="1" dirty="0"/>
              <a:t> e </a:t>
            </a:r>
            <a:r>
              <a:rPr lang="en-US" sz="2400" i="1" dirty="0" err="1"/>
              <a:t>accresce</a:t>
            </a:r>
            <a:r>
              <a:rPr lang="en-US" sz="2400" i="1" dirty="0"/>
              <a:t> le </a:t>
            </a:r>
            <a:r>
              <a:rPr lang="en-US" sz="2400" i="1" dirty="0" err="1"/>
              <a:t>conoscenze</a:t>
            </a:r>
            <a:r>
              <a:rPr lang="en-US" sz="2400" i="1" dirty="0"/>
              <a:t> e le </a:t>
            </a:r>
            <a:r>
              <a:rPr lang="en-US" sz="2400" i="1" dirty="0" err="1"/>
              <a:t>abilità</a:t>
            </a:r>
            <a:r>
              <a:rPr lang="en-US" sz="2400" i="1" dirty="0"/>
              <a:t> </a:t>
            </a:r>
            <a:r>
              <a:rPr lang="en-US" sz="2400" i="1" dirty="0" err="1"/>
              <a:t>acquisite</a:t>
            </a:r>
            <a:r>
              <a:rPr lang="en-US" sz="2400" i="1" dirty="0"/>
              <a:t> </a:t>
            </a:r>
            <a:r>
              <a:rPr lang="en-US" sz="2400" i="1" dirty="0" err="1"/>
              <a:t>durante</a:t>
            </a:r>
            <a:r>
              <a:rPr lang="en-US" sz="2400" i="1" dirty="0"/>
              <a:t> </a:t>
            </a:r>
            <a:r>
              <a:rPr lang="en-US" sz="2400" i="1" dirty="0" err="1"/>
              <a:t>i</a:t>
            </a:r>
            <a:r>
              <a:rPr lang="en-US" sz="2400" i="1" dirty="0"/>
              <a:t> </a:t>
            </a:r>
            <a:r>
              <a:rPr lang="en-US" sz="2400" i="1" dirty="0" err="1"/>
              <a:t>primi</a:t>
            </a:r>
            <a:r>
              <a:rPr lang="en-US" sz="2400" i="1" dirty="0"/>
              <a:t> anni di vita</a:t>
            </a:r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i="1" dirty="0" err="1"/>
              <a:t>sviluppa</a:t>
            </a:r>
            <a:r>
              <a:rPr lang="en-US" sz="2400" i="1" dirty="0"/>
              <a:t> le </a:t>
            </a:r>
            <a:r>
              <a:rPr lang="en-US" sz="2400" i="1" dirty="0" err="1"/>
              <a:t>competenze</a:t>
            </a:r>
            <a:r>
              <a:rPr lang="en-US" sz="2400" i="1" dirty="0"/>
              <a:t> e le </a:t>
            </a:r>
            <a:r>
              <a:rPr lang="en-US" sz="2400" i="1" dirty="0" err="1"/>
              <a:t>capacità</a:t>
            </a:r>
            <a:r>
              <a:rPr lang="en-US" sz="2400" i="1" dirty="0"/>
              <a:t> di </a:t>
            </a:r>
            <a:r>
              <a:rPr lang="en-US" sz="2400" i="1" dirty="0" err="1"/>
              <a:t>scelta</a:t>
            </a:r>
            <a:endParaRPr lang="en-US" sz="2400" i="1" dirty="0"/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i="1" dirty="0" err="1"/>
              <a:t>fornisce</a:t>
            </a:r>
            <a:r>
              <a:rPr lang="en-US" sz="2400" i="1" dirty="0"/>
              <a:t> </a:t>
            </a:r>
            <a:r>
              <a:rPr lang="en-US" sz="2400" i="1" dirty="0" err="1"/>
              <a:t>strumenti</a:t>
            </a:r>
            <a:r>
              <a:rPr lang="en-US" sz="2400" i="1" dirty="0"/>
              <a:t> </a:t>
            </a:r>
            <a:r>
              <a:rPr lang="en-US" sz="2400" i="1" dirty="0" err="1"/>
              <a:t>adeguati</a:t>
            </a:r>
            <a:r>
              <a:rPr lang="en-US" sz="2400" i="1" dirty="0"/>
              <a:t> </a:t>
            </a:r>
            <a:r>
              <a:rPr lang="en-US" sz="2400" i="1" dirty="0" err="1"/>
              <a:t>alla</a:t>
            </a:r>
            <a:r>
              <a:rPr lang="en-US" sz="2400" i="1" dirty="0"/>
              <a:t> </a:t>
            </a:r>
            <a:r>
              <a:rPr lang="en-US" sz="2400" i="1" dirty="0" err="1"/>
              <a:t>prosecuzione</a:t>
            </a:r>
            <a:r>
              <a:rPr lang="en-US" sz="2400" i="1" dirty="0"/>
              <a:t> </a:t>
            </a:r>
            <a:r>
              <a:rPr lang="en-US" sz="2400" i="1" dirty="0" err="1"/>
              <a:t>delle</a:t>
            </a:r>
            <a:r>
              <a:rPr lang="en-US" sz="2400" i="1" dirty="0"/>
              <a:t> </a:t>
            </a:r>
            <a:r>
              <a:rPr lang="en-US" sz="2400" i="1" dirty="0" err="1"/>
              <a:t>attività</a:t>
            </a:r>
            <a:r>
              <a:rPr lang="en-US" sz="2400" i="1" dirty="0"/>
              <a:t> di </a:t>
            </a:r>
            <a:r>
              <a:rPr lang="en-US" sz="2400" i="1" dirty="0" err="1"/>
              <a:t>istruzione</a:t>
            </a:r>
            <a:r>
              <a:rPr lang="en-US" sz="2400" i="1" dirty="0"/>
              <a:t> e </a:t>
            </a:r>
            <a:r>
              <a:rPr lang="en-US" sz="2400" i="1" dirty="0" err="1"/>
              <a:t>formazione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118994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6FCE19-3103-4473-A92E-E38D00FCD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09C556-FC01-4870-ABC0-8D5C17BD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6DB8A24-0DF2-4AB3-9191-C02AB693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24F406-F250-4FCF-A28E-52F364A5A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2" name="Rectangle 2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19BD92D-5BC2-4EB0-95EF-27FE1DF086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2" y="2336873"/>
            <a:ext cx="5041628" cy="35993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i="1" dirty="0"/>
              <a:t>Aldo Moro è </a:t>
            </a:r>
            <a:r>
              <a:rPr lang="en-US" sz="2400" i="1" dirty="0" err="1"/>
              <a:t>stato</a:t>
            </a:r>
            <a:r>
              <a:rPr lang="en-US" sz="2400" i="1" dirty="0"/>
              <a:t> un politico, </a:t>
            </a:r>
            <a:r>
              <a:rPr lang="en-US" sz="2400" i="1" dirty="0" err="1"/>
              <a:t>accademico</a:t>
            </a:r>
            <a:r>
              <a:rPr lang="en-US" sz="2400" i="1" dirty="0"/>
              <a:t> e </a:t>
            </a:r>
            <a:r>
              <a:rPr lang="en-US" sz="2400" i="1" dirty="0" err="1"/>
              <a:t>giurista</a:t>
            </a:r>
            <a:r>
              <a:rPr lang="en-US" sz="2400" i="1" dirty="0"/>
              <a:t> </a:t>
            </a:r>
            <a:r>
              <a:rPr lang="en-US" sz="2400" i="1" dirty="0" err="1"/>
              <a:t>italiano</a:t>
            </a:r>
            <a:r>
              <a:rPr lang="en-US" sz="2400" i="1" dirty="0"/>
              <a:t>.</a:t>
            </a:r>
          </a:p>
          <a:p>
            <a:r>
              <a:rPr lang="en-US" sz="2400" i="1" dirty="0"/>
              <a:t>Fu </a:t>
            </a:r>
            <a:r>
              <a:rPr lang="en-US" sz="2400" i="1" dirty="0" err="1"/>
              <a:t>rapito</a:t>
            </a:r>
            <a:r>
              <a:rPr lang="en-US" sz="2400" i="1" dirty="0"/>
              <a:t> il 16 </a:t>
            </a:r>
            <a:r>
              <a:rPr lang="en-US" sz="2400" i="1" dirty="0" err="1"/>
              <a:t>marzo</a:t>
            </a:r>
            <a:r>
              <a:rPr lang="en-US" sz="2400" i="1" dirty="0"/>
              <a:t> 1978 e </a:t>
            </a:r>
            <a:r>
              <a:rPr lang="en-US" sz="2400" i="1" dirty="0" err="1"/>
              <a:t>assassinato</a:t>
            </a:r>
            <a:r>
              <a:rPr lang="en-US" sz="2400" i="1" dirty="0"/>
              <a:t> il 9 </a:t>
            </a:r>
            <a:r>
              <a:rPr lang="en-US" sz="2400" i="1" dirty="0" err="1"/>
              <a:t>maggio</a:t>
            </a:r>
            <a:r>
              <a:rPr lang="en-US" sz="2400" i="1" dirty="0"/>
              <a:t> </a:t>
            </a:r>
            <a:r>
              <a:rPr lang="en-US" sz="2400" i="1" dirty="0" err="1"/>
              <a:t>successivo</a:t>
            </a:r>
            <a:r>
              <a:rPr lang="en-US" sz="2400" i="1" dirty="0"/>
              <a:t> </a:t>
            </a:r>
            <a:r>
              <a:rPr lang="en-US" sz="2400" i="1" dirty="0" err="1"/>
              <a:t>dalle</a:t>
            </a:r>
            <a:r>
              <a:rPr lang="en-US" sz="2400" i="1" dirty="0"/>
              <a:t> </a:t>
            </a:r>
            <a:r>
              <a:rPr lang="en-US" sz="2400" i="1" dirty="0" err="1"/>
              <a:t>Brigate</a:t>
            </a:r>
            <a:r>
              <a:rPr lang="en-US" sz="2400" i="1" dirty="0"/>
              <a:t> </a:t>
            </a:r>
            <a:r>
              <a:rPr lang="en-US" sz="2400" i="1" dirty="0" err="1"/>
              <a:t>Rosse</a:t>
            </a:r>
            <a:r>
              <a:rPr lang="en-US" sz="2400" i="1" dirty="0"/>
              <a:t>. </a:t>
            </a:r>
          </a:p>
        </p:txBody>
      </p:sp>
      <p:pic>
        <p:nvPicPr>
          <p:cNvPr id="6" name="Segnaposto contenuto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EFA4D9F3-10B8-4261-A455-9E13EB0B30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6627" t="8727" r="-2" b="10204"/>
          <a:stretch/>
        </p:blipFill>
        <p:spPr>
          <a:xfrm>
            <a:off x="6264559" y="10"/>
            <a:ext cx="5924264" cy="685799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B054A68-8B30-4BAF-83A7-3689B3C06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/>
              <a:t>ALDO MORO E GLI UOMINI DELLA SUA SCORTA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18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56FCE19-3103-4473-A92E-E38D00FCD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909C556-FC01-4870-ABC0-8D5C17BD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6DB8A24-0DF2-4AB3-9191-C02AB693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924F406-F250-4FCF-A28E-52F364A5A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42" name="Rectangle 4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F9616A3-A6B8-4816-8E53-A968D3B29A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2" y="2336873"/>
            <a:ext cx="5041628" cy="359931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400" i="1" dirty="0"/>
              <a:t>Via </a:t>
            </a:r>
            <a:r>
              <a:rPr lang="en-US" sz="2400" i="1" dirty="0" err="1"/>
              <a:t>Calabresi</a:t>
            </a:r>
            <a:r>
              <a:rPr lang="en-US" sz="2400" i="1" dirty="0"/>
              <a:t> 5</a:t>
            </a:r>
            <a:br>
              <a:rPr lang="en-US" sz="2400" i="1" dirty="0"/>
            </a:br>
            <a:r>
              <a:rPr lang="en-US" sz="2400" i="1" dirty="0"/>
              <a:t>35029 PADOVA PD</a:t>
            </a:r>
          </a:p>
          <a:p>
            <a:pPr>
              <a:spcBef>
                <a:spcPts val="1200"/>
              </a:spcBef>
            </a:pPr>
            <a:r>
              <a:rPr lang="en-US" sz="2400" i="1" dirty="0" err="1"/>
              <a:t>Telefono</a:t>
            </a:r>
            <a:r>
              <a:rPr lang="en-US" sz="2400" i="1" dirty="0"/>
              <a:t>: 049 609548</a:t>
            </a:r>
          </a:p>
          <a:p>
            <a:pPr>
              <a:spcBef>
                <a:spcPts val="1200"/>
              </a:spcBef>
            </a:pPr>
            <a:r>
              <a:rPr lang="en-US" sz="2400" i="1" dirty="0"/>
              <a:t>Email: PDIC883002@istruzione.it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Segnaposto contenuto 8" descr="Immagine che contiene mappa&#10;&#10;Descrizione generata automaticamente">
            <a:extLst>
              <a:ext uri="{FF2B5EF4-FFF2-40B4-BE49-F238E27FC236}">
                <a16:creationId xmlns:a16="http://schemas.microsoft.com/office/drawing/2014/main" id="{212F049A-9140-44F8-A884-BBDB5296A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0533" r="21709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948749C-A5B4-4CB3-89AB-604573AF2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DOVE SIAMO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87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787FD58-D0CC-403C-B176-CC730EA64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IL PIANO ORARIO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244AB2F-B81B-4C82-A094-6DBC4208B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2" y="2113872"/>
            <a:ext cx="3350257" cy="451986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200"/>
              </a:spcBef>
            </a:pPr>
            <a:r>
              <a:rPr lang="it-IT" altLang="it-IT" sz="2400" i="1" dirty="0"/>
              <a:t>SETTIMANA CORTA (SABATO LIBERO)</a:t>
            </a:r>
          </a:p>
          <a:p>
            <a:pPr>
              <a:spcBef>
                <a:spcPts val="1200"/>
              </a:spcBef>
            </a:pPr>
            <a:r>
              <a:rPr lang="it-IT" altLang="it-IT" sz="2400" i="1" dirty="0"/>
              <a:t>Dal lunedì al venerdì dalle 08.15 alle 14.15</a:t>
            </a:r>
            <a:br>
              <a:rPr lang="it-IT" altLang="it-IT" sz="2400" i="1" dirty="0"/>
            </a:br>
            <a:endParaRPr lang="en-US" sz="2400" i="1" dirty="0"/>
          </a:p>
        </p:txBody>
      </p:sp>
      <p:pic>
        <p:nvPicPr>
          <p:cNvPr id="5" name="Segnaposto contenuto 7" descr="Immagine che contiene esterni, erba, edificio, casa&#10;&#10;Descrizione generata automaticamente">
            <a:extLst>
              <a:ext uri="{FF2B5EF4-FFF2-40B4-BE49-F238E27FC236}">
                <a16:creationId xmlns:a16="http://schemas.microsoft.com/office/drawing/2014/main" id="{BAF06D44-41A1-4E9D-92A8-9F86B7BB7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7038" b="10525"/>
          <a:stretch/>
        </p:blipFill>
        <p:spPr>
          <a:xfrm>
            <a:off x="4516793" y="2113872"/>
            <a:ext cx="7310349" cy="4519863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3993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7710AD-F9A7-4B00-9B6F-C82542B2E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632247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LA STRUTTURA</a:t>
            </a:r>
          </a:p>
        </p:txBody>
      </p:sp>
      <p:graphicFrame>
        <p:nvGraphicFramePr>
          <p:cNvPr id="33" name="Content Placeholder 11">
            <a:extLst>
              <a:ext uri="{FF2B5EF4-FFF2-40B4-BE49-F238E27FC236}">
                <a16:creationId xmlns:a16="http://schemas.microsoft.com/office/drawing/2014/main" id="{F4403D8D-1C6D-4CB5-BC90-95AE56AEB41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7711297"/>
              </p:ext>
            </p:extLst>
          </p:nvPr>
        </p:nvGraphicFramePr>
        <p:xfrm>
          <a:off x="680322" y="2336873"/>
          <a:ext cx="5632246" cy="3599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egnaposto contenuto 5" descr="Immagine che contiene testo, pavimento, soffitto, interni&#10;&#10;Descrizione generata automaticamente">
            <a:extLst>
              <a:ext uri="{FF2B5EF4-FFF2-40B4-BE49-F238E27FC236}">
                <a16:creationId xmlns:a16="http://schemas.microsoft.com/office/drawing/2014/main" id="{6B50BFF5-02C8-41D2-A39E-B4BF788E52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157" r="4" b="727"/>
          <a:stretch/>
        </p:blipFill>
        <p:spPr>
          <a:xfrm>
            <a:off x="6984387" y="484632"/>
            <a:ext cx="4719805" cy="2836084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8" name="Segnaposto contenuto 7" descr="Immagine che contiene testo, soffitto, interni, parete&#10;&#10;Descrizione generata automaticamente">
            <a:extLst>
              <a:ext uri="{FF2B5EF4-FFF2-40B4-BE49-F238E27FC236}">
                <a16:creationId xmlns:a16="http://schemas.microsoft.com/office/drawing/2014/main" id="{2BFCC6F7-1A4D-45DD-B961-87D6B3C233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8"/>
          <a:srcRect t="22495" r="4" b="4"/>
          <a:stretch/>
        </p:blipFill>
        <p:spPr>
          <a:xfrm>
            <a:off x="6984386" y="3632401"/>
            <a:ext cx="4719805" cy="274353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7863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B20531-4245-41BB-87F8-10FE26FB2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UN LABORATORIO DI SCIENZE ACCOGLIENTE E FUNZIONALE  </a:t>
            </a:r>
          </a:p>
        </p:txBody>
      </p:sp>
      <p:pic>
        <p:nvPicPr>
          <p:cNvPr id="8" name="Segnaposto contenuto 7" descr="Immagine che contiene testo, pavimento, interni, tavolo&#10;&#10;Descrizione generata automaticamente">
            <a:extLst>
              <a:ext uri="{FF2B5EF4-FFF2-40B4-BE49-F238E27FC236}">
                <a16:creationId xmlns:a16="http://schemas.microsoft.com/office/drawing/2014/main" id="{F2BD40B3-069C-4BC3-9539-8742F5D30B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94350" y="2373511"/>
            <a:ext cx="4700588" cy="3525441"/>
          </a:xfrm>
        </p:spPr>
      </p:pic>
      <p:pic>
        <p:nvPicPr>
          <p:cNvPr id="7" name="Segnaposto contenuto 6" descr="Immagine che contiene testo, pavimento, parete, interni&#10;&#10;Descrizione generata automaticamente">
            <a:extLst>
              <a:ext uri="{FF2B5EF4-FFF2-40B4-BE49-F238E27FC236}">
                <a16:creationId xmlns:a16="http://schemas.microsoft.com/office/drawing/2014/main" id="{C728AF77-240C-4076-90A6-7162B9E613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81038" y="2373400"/>
            <a:ext cx="4697412" cy="3525662"/>
          </a:xfrm>
        </p:spPr>
      </p:pic>
    </p:spTree>
    <p:extLst>
      <p:ext uri="{BB962C8B-B14F-4D97-AF65-F5344CB8AC3E}">
        <p14:creationId xmlns:p14="http://schemas.microsoft.com/office/powerpoint/2010/main" val="714604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B5FB5AC-39B2-4094-B486-0FCD501D5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150CFE4-97B0-48C6-ACD6-9399CBA11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3C6F7F0-46EA-4F8E-A112-1B517C2B5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1A3CC-CDA1-4C3B-9150-FCFB5373D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ECF6E53-BD29-4C0D-9AD3-3E1708826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38" name="Rectangle 37">
              <a:extLst>
                <a:ext uri="{FF2B5EF4-FFF2-40B4-BE49-F238E27FC236}">
                  <a16:creationId xmlns:a16="http://schemas.microsoft.com/office/drawing/2014/main" id="{353D341A-76E2-4E18-9186-A23AB8AF9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ADD72CF-72AC-41C3-AC1A-1C864D311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51B680D3-33DA-4AED-8452-A96B49AAA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34098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2B36E15-93EB-4DCA-A6F8-2B1690A31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4494107"/>
            <a:ext cx="8133478" cy="940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dirty="0"/>
              <a:t>TANTO SPAZIO PER LO SPORT</a:t>
            </a:r>
          </a:p>
        </p:txBody>
      </p:sp>
      <p:pic>
        <p:nvPicPr>
          <p:cNvPr id="4" name="Segnaposto contenuto 4" descr="Immagine che contiene soffitto, interni, sala riunioni&#10;&#10;Descrizione generata automaticamente">
            <a:extLst>
              <a:ext uri="{FF2B5EF4-FFF2-40B4-BE49-F238E27FC236}">
                <a16:creationId xmlns:a16="http://schemas.microsoft.com/office/drawing/2014/main" id="{14683BAF-32F9-4AEA-A398-1693CA8EE0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255" r="-2" b="16087"/>
          <a:stretch/>
        </p:blipFill>
        <p:spPr>
          <a:xfrm>
            <a:off x="20" y="10"/>
            <a:ext cx="8966180" cy="419892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AB854EE0-7215-4BC8-8518-42D6DB206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34098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" name="Rectangle 44">
            <a:extLst>
              <a:ext uri="{FF2B5EF4-FFF2-40B4-BE49-F238E27FC236}">
                <a16:creationId xmlns:a16="http://schemas.microsoft.com/office/drawing/2014/main" id="{2170F728-C2F1-46CE-BA22-F8F0CDF9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93754"/>
            <a:ext cx="8968085" cy="27594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46">
            <a:extLst>
              <a:ext uri="{FF2B5EF4-FFF2-40B4-BE49-F238E27FC236}">
                <a16:creationId xmlns:a16="http://schemas.microsoft.com/office/drawing/2014/main" id="{212791CF-354A-4144-A3C0-4AC897843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93754"/>
            <a:ext cx="3080285" cy="27594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25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114">
            <a:extLst>
              <a:ext uri="{FF2B5EF4-FFF2-40B4-BE49-F238E27FC236}">
                <a16:creationId xmlns:a16="http://schemas.microsoft.com/office/drawing/2014/main" id="{0E93D5FC-63A0-47A4-A8C7-365881F64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85C2F18C-671F-4ECE-96A3-EBAFC5796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89728584-DEE7-4174-9BB7-DAEBB71F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1" name="Rectangle 120">
            <a:extLst>
              <a:ext uri="{FF2B5EF4-FFF2-40B4-BE49-F238E27FC236}">
                <a16:creationId xmlns:a16="http://schemas.microsoft.com/office/drawing/2014/main" id="{64C1E679-9F46-4A3D-8724-12767F0EB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2DB7D69C-15F2-4834-A591-AF4B6F90B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D3756F0-3528-43B2-B615-516134F11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UNA PROPOSTA INFORMATICA INNOVATIVA</a:t>
            </a:r>
          </a:p>
        </p:txBody>
      </p:sp>
      <p:sp>
        <p:nvSpPr>
          <p:cNvPr id="46" name="Content Placeholder 11">
            <a:extLst>
              <a:ext uri="{FF2B5EF4-FFF2-40B4-BE49-F238E27FC236}">
                <a16:creationId xmlns:a16="http://schemas.microsoft.com/office/drawing/2014/main" id="{B47EE2EB-182C-4600-AA11-50BCE55C3C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21" y="2336873"/>
            <a:ext cx="5211977" cy="3599316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endParaRPr lang="en-US" sz="2000" i="1" dirty="0"/>
          </a:p>
          <a:p>
            <a:pPr marL="0" indent="0">
              <a:buNone/>
            </a:pPr>
            <a:endParaRPr lang="en-US" sz="2000" i="1" dirty="0"/>
          </a:p>
          <a:p>
            <a:pPr marL="0" indent="0">
              <a:buNone/>
            </a:pPr>
            <a:r>
              <a:rPr lang="en-US" i="1" dirty="0"/>
              <a:t>L'ECDL (European Computer Driving </a:t>
            </a:r>
            <a:r>
              <a:rPr lang="en-US" i="1" dirty="0" err="1"/>
              <a:t>Licence</a:t>
            </a:r>
            <a:r>
              <a:rPr lang="en-US" i="1" dirty="0"/>
              <a:t>) è un </a:t>
            </a:r>
            <a:r>
              <a:rPr lang="en-US" i="1" dirty="0" err="1"/>
              <a:t>sistema</a:t>
            </a:r>
            <a:r>
              <a:rPr lang="en-US" i="1" dirty="0"/>
              <a:t> di </a:t>
            </a:r>
            <a:r>
              <a:rPr lang="en-US" i="1" dirty="0" err="1"/>
              <a:t>certificazione</a:t>
            </a:r>
            <a:r>
              <a:rPr lang="en-US" i="1" dirty="0"/>
              <a:t> </a:t>
            </a:r>
            <a:r>
              <a:rPr lang="en-US" i="1" dirty="0" err="1"/>
              <a:t>promosso</a:t>
            </a:r>
            <a:r>
              <a:rPr lang="en-US" i="1" dirty="0"/>
              <a:t> </a:t>
            </a:r>
            <a:r>
              <a:rPr lang="en-US" i="1" dirty="0" err="1"/>
              <a:t>dall'Unione</a:t>
            </a:r>
            <a:r>
              <a:rPr lang="en-US" i="1" dirty="0"/>
              <a:t> </a:t>
            </a:r>
            <a:r>
              <a:rPr lang="en-US" i="1" dirty="0" err="1"/>
              <a:t>Europea</a:t>
            </a:r>
            <a:r>
              <a:rPr lang="en-US" i="1" dirty="0"/>
              <a:t> </a:t>
            </a:r>
            <a:r>
              <a:rPr lang="en-US" i="1" dirty="0" err="1"/>
              <a:t>che</a:t>
            </a:r>
            <a:r>
              <a:rPr lang="en-US" i="1" dirty="0"/>
              <a:t> </a:t>
            </a:r>
            <a:r>
              <a:rPr lang="en-US" i="1" dirty="0" err="1"/>
              <a:t>attesta</a:t>
            </a:r>
            <a:r>
              <a:rPr lang="en-US" i="1" dirty="0"/>
              <a:t> il </a:t>
            </a:r>
            <a:r>
              <a:rPr lang="en-US" i="1" dirty="0" err="1"/>
              <a:t>livello</a:t>
            </a:r>
            <a:r>
              <a:rPr lang="en-US" i="1" dirty="0"/>
              <a:t> di </a:t>
            </a:r>
            <a:r>
              <a:rPr lang="en-US" i="1" dirty="0" err="1"/>
              <a:t>competenza</a:t>
            </a:r>
            <a:r>
              <a:rPr lang="en-US" i="1" dirty="0"/>
              <a:t> </a:t>
            </a:r>
            <a:r>
              <a:rPr lang="en-US" i="1" dirty="0" err="1"/>
              <a:t>individuale</a:t>
            </a:r>
            <a:r>
              <a:rPr lang="en-US" i="1" dirty="0"/>
              <a:t> </a:t>
            </a:r>
            <a:r>
              <a:rPr lang="en-US" i="1" dirty="0" err="1"/>
              <a:t>nell'uso</a:t>
            </a:r>
            <a:r>
              <a:rPr lang="en-US" i="1" dirty="0"/>
              <a:t> del personal computer.</a:t>
            </a:r>
          </a:p>
          <a:p>
            <a:pPr marL="0" indent="0">
              <a:buNone/>
            </a:pPr>
            <a:endParaRPr lang="en-US" sz="2000" i="1" dirty="0"/>
          </a:p>
          <a:p>
            <a:pPr marL="0"/>
            <a:endParaRPr lang="en-US" sz="2000" i="1" dirty="0"/>
          </a:p>
        </p:txBody>
      </p:sp>
      <p:pic>
        <p:nvPicPr>
          <p:cNvPr id="58" name="Segnaposto immagine 14" descr="Immagine che contiene pavimento, interni, soffitto, parete&#10;&#10;Descrizione generata automaticamente">
            <a:extLst>
              <a:ext uri="{FF2B5EF4-FFF2-40B4-BE49-F238E27FC236}">
                <a16:creationId xmlns:a16="http://schemas.microsoft.com/office/drawing/2014/main" id="{9EAFE8BE-7AC4-46D4-B369-84076AB0E1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680" r="9199"/>
          <a:stretch/>
        </p:blipFill>
        <p:spPr>
          <a:xfrm>
            <a:off x="6317103" y="2336872"/>
            <a:ext cx="2692907" cy="359878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60" name="Segnaposto immagine 12" descr="Immagine che contiene testo, pavimento, interni, soffitto&#10;&#10;Descrizione generata automaticamente">
            <a:extLst>
              <a:ext uri="{FF2B5EF4-FFF2-40B4-BE49-F238E27FC236}">
                <a16:creationId xmlns:a16="http://schemas.microsoft.com/office/drawing/2014/main" id="{3CA293D8-E337-4933-81AA-AD56007A01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931" r="28949"/>
          <a:stretch/>
        </p:blipFill>
        <p:spPr>
          <a:xfrm>
            <a:off x="9209664" y="2336872"/>
            <a:ext cx="2692907" cy="359878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8567049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o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231</Words>
  <Application>Microsoft Office PowerPoint</Application>
  <PresentationFormat>Widescreen</PresentationFormat>
  <Paragraphs>35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0" baseType="lpstr">
      <vt:lpstr>Arial</vt:lpstr>
      <vt:lpstr>Trebuchet MS</vt:lpstr>
      <vt:lpstr>Berlino</vt:lpstr>
      <vt:lpstr>OPEN DAY 2021</vt:lpstr>
      <vt:lpstr>GLI OBIETTIVI FORMATIVI DELLA SCUOLA SECONDARIA DI PRIMO GRADO</vt:lpstr>
      <vt:lpstr>ALDO MORO E GLI UOMINI DELLA SUA SCORTA</vt:lpstr>
      <vt:lpstr>DOVE SIAMO</vt:lpstr>
      <vt:lpstr>IL PIANO ORARIO</vt:lpstr>
      <vt:lpstr>LA STRUTTURA</vt:lpstr>
      <vt:lpstr>UN LABORATORIO DI SCIENZE ACCOGLIENTE E FUNZIONALE  </vt:lpstr>
      <vt:lpstr>TANTO SPAZIO PER LO SPORT</vt:lpstr>
      <vt:lpstr>UNA PROPOSTA INFORMATICA INNOVATIVA</vt:lpstr>
      <vt:lpstr>GLI ORIENTAMENTI DIDATTICI</vt:lpstr>
      <vt:lpstr>SPERIMENTAZIONE E CREATIVITÀ</vt:lpstr>
      <vt:lpstr>Presentazione standard di PowerPoint</vt:lpstr>
      <vt:lpstr>SCOPERTA E VALORIZZAZIONE  DEI TALENTI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DAY 2020</dc:title>
  <dc:creator>Elena Carraro</dc:creator>
  <cp:lastModifiedBy>Elena Carraro</cp:lastModifiedBy>
  <cp:revision>3</cp:revision>
  <dcterms:created xsi:type="dcterms:W3CDTF">2020-12-01T19:06:32Z</dcterms:created>
  <dcterms:modified xsi:type="dcterms:W3CDTF">2021-12-12T10:54:10Z</dcterms:modified>
</cp:coreProperties>
</file>