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C30CB852-AB1A-4065-9DA7-2828EC880913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Iannelli" initials="MI" lastIdx="1" clrIdx="0">
    <p:extLst>
      <p:ext uri="{19B8F6BF-5375-455C-9EA6-DF929625EA0E}">
        <p15:presenceInfo xmlns:p15="http://schemas.microsoft.com/office/powerpoint/2012/main" userId="920c6141cb8bd0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D9A3B-A3E1-4463-B464-EB881CFFC458}" v="7" dt="2020-12-14T18:47:46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Iannelli" userId="920c6141cb8bd0fb" providerId="LiveId" clId="{881D9A3B-A3E1-4463-B464-EB881CFFC458}"/>
    <pc:docChg chg="undo redo custSel addSld modSld addSection delSection modSection">
      <pc:chgData name="Marta Iannelli" userId="920c6141cb8bd0fb" providerId="LiveId" clId="{881D9A3B-A3E1-4463-B464-EB881CFFC458}" dt="2020-12-14T18:49:11.998" v="245" actId="1076"/>
      <pc:docMkLst>
        <pc:docMk/>
      </pc:docMkLst>
      <pc:sldChg chg="modSp mod">
        <pc:chgData name="Marta Iannelli" userId="920c6141cb8bd0fb" providerId="LiveId" clId="{881D9A3B-A3E1-4463-B464-EB881CFFC458}" dt="2020-12-14T18:34:29.148" v="129" actId="20577"/>
        <pc:sldMkLst>
          <pc:docMk/>
          <pc:sldMk cId="1723372584" sldId="256"/>
        </pc:sldMkLst>
        <pc:spChg chg="mod">
          <ac:chgData name="Marta Iannelli" userId="920c6141cb8bd0fb" providerId="LiveId" clId="{881D9A3B-A3E1-4463-B464-EB881CFFC458}" dt="2020-12-14T18:34:29.148" v="129" actId="20577"/>
          <ac:spMkLst>
            <pc:docMk/>
            <pc:sldMk cId="1723372584" sldId="256"/>
            <ac:spMk id="3" creationId="{02596514-0341-4590-A4F3-32F49AA1BB31}"/>
          </ac:spMkLst>
        </pc:spChg>
      </pc:sldChg>
      <pc:sldChg chg="addSp delSp modSp new mod modClrScheme addCm chgLayout">
        <pc:chgData name="Marta Iannelli" userId="920c6141cb8bd0fb" providerId="LiveId" clId="{881D9A3B-A3E1-4463-B464-EB881CFFC458}" dt="2020-12-14T18:36:21.777" v="159" actId="1076"/>
        <pc:sldMkLst>
          <pc:docMk/>
          <pc:sldMk cId="1698407575" sldId="257"/>
        </pc:sldMkLst>
        <pc:spChg chg="mod ord">
          <ac:chgData name="Marta Iannelli" userId="920c6141cb8bd0fb" providerId="LiveId" clId="{881D9A3B-A3E1-4463-B464-EB881CFFC458}" dt="2020-12-14T18:36:21.777" v="159" actId="1076"/>
          <ac:spMkLst>
            <pc:docMk/>
            <pc:sldMk cId="1698407575" sldId="257"/>
            <ac:spMk id="2" creationId="{015B31CD-67B6-4C6F-93A5-9F83A790CF5D}"/>
          </ac:spMkLst>
        </pc:spChg>
        <pc:spChg chg="mod ord">
          <ac:chgData name="Marta Iannelli" userId="920c6141cb8bd0fb" providerId="LiveId" clId="{881D9A3B-A3E1-4463-B464-EB881CFFC458}" dt="2020-12-14T18:23:28.007" v="74" actId="27636"/>
          <ac:spMkLst>
            <pc:docMk/>
            <pc:sldMk cId="1698407575" sldId="257"/>
            <ac:spMk id="3" creationId="{D38D5816-D027-4730-AB63-16CBF580738D}"/>
          </ac:spMkLst>
        </pc:spChg>
        <pc:spChg chg="add mod ord">
          <ac:chgData name="Marta Iannelli" userId="920c6141cb8bd0fb" providerId="LiveId" clId="{881D9A3B-A3E1-4463-B464-EB881CFFC458}" dt="2020-12-14T18:00:20.795" v="28" actId="1076"/>
          <ac:spMkLst>
            <pc:docMk/>
            <pc:sldMk cId="1698407575" sldId="257"/>
            <ac:spMk id="4" creationId="{4D2E9FA8-FD8D-4063-90A7-ABF34482B866}"/>
          </ac:spMkLst>
        </pc:spChg>
        <pc:spChg chg="add mod ord">
          <ac:chgData name="Marta Iannelli" userId="920c6141cb8bd0fb" providerId="LiveId" clId="{881D9A3B-A3E1-4463-B464-EB881CFFC458}" dt="2020-12-14T18:25:19.556" v="86" actId="1076"/>
          <ac:spMkLst>
            <pc:docMk/>
            <pc:sldMk cId="1698407575" sldId="257"/>
            <ac:spMk id="5" creationId="{96593EAF-B796-41A6-8FD2-564849C511AD}"/>
          </ac:spMkLst>
        </pc:spChg>
        <pc:spChg chg="add mod ord">
          <ac:chgData name="Marta Iannelli" userId="920c6141cb8bd0fb" providerId="LiveId" clId="{881D9A3B-A3E1-4463-B464-EB881CFFC458}" dt="2020-12-14T18:03:26.321" v="40" actId="14100"/>
          <ac:spMkLst>
            <pc:docMk/>
            <pc:sldMk cId="1698407575" sldId="257"/>
            <ac:spMk id="6" creationId="{80783D6B-E319-441A-B7F9-DD44A7574BB5}"/>
          </ac:spMkLst>
        </pc:spChg>
        <pc:spChg chg="add del mod">
          <ac:chgData name="Marta Iannelli" userId="920c6141cb8bd0fb" providerId="LiveId" clId="{881D9A3B-A3E1-4463-B464-EB881CFFC458}" dt="2020-12-14T18:24:46.080" v="82" actId="21"/>
          <ac:spMkLst>
            <pc:docMk/>
            <pc:sldMk cId="1698407575" sldId="257"/>
            <ac:spMk id="8" creationId="{0361AFCC-C519-4E95-81E1-89194889110C}"/>
          </ac:spMkLst>
        </pc:spChg>
        <pc:spChg chg="add mod">
          <ac:chgData name="Marta Iannelli" userId="920c6141cb8bd0fb" providerId="LiveId" clId="{881D9A3B-A3E1-4463-B464-EB881CFFC458}" dt="2020-12-14T18:23:45.308" v="76" actId="1076"/>
          <ac:spMkLst>
            <pc:docMk/>
            <pc:sldMk cId="1698407575" sldId="257"/>
            <ac:spMk id="10" creationId="{9E239228-184E-4976-AA65-677A3DE74511}"/>
          </ac:spMkLst>
        </pc:spChg>
      </pc:sldChg>
      <pc:sldChg chg="addSp delSp modSp new mod">
        <pc:chgData name="Marta Iannelli" userId="920c6141cb8bd0fb" providerId="LiveId" clId="{881D9A3B-A3E1-4463-B464-EB881CFFC458}" dt="2020-12-14T18:49:11.998" v="245" actId="1076"/>
        <pc:sldMkLst>
          <pc:docMk/>
          <pc:sldMk cId="1577590763" sldId="258"/>
        </pc:sldMkLst>
        <pc:spChg chg="mod">
          <ac:chgData name="Marta Iannelli" userId="920c6141cb8bd0fb" providerId="LiveId" clId="{881D9A3B-A3E1-4463-B464-EB881CFFC458}" dt="2020-12-14T18:41:53.874" v="184" actId="20577"/>
          <ac:spMkLst>
            <pc:docMk/>
            <pc:sldMk cId="1577590763" sldId="258"/>
            <ac:spMk id="2" creationId="{F662EC51-8B31-44BF-872E-DAD2C82F5D6A}"/>
          </ac:spMkLst>
        </pc:spChg>
        <pc:spChg chg="del">
          <ac:chgData name="Marta Iannelli" userId="920c6141cb8bd0fb" providerId="LiveId" clId="{881D9A3B-A3E1-4463-B464-EB881CFFC458}" dt="2020-12-14T18:41:28.870" v="160"/>
          <ac:spMkLst>
            <pc:docMk/>
            <pc:sldMk cId="1577590763" sldId="258"/>
            <ac:spMk id="3" creationId="{D6293740-7DE4-4E2B-8DB6-B876CB9ADF57}"/>
          </ac:spMkLst>
        </pc:spChg>
        <pc:spChg chg="mod">
          <ac:chgData name="Marta Iannelli" userId="920c6141cb8bd0fb" providerId="LiveId" clId="{881D9A3B-A3E1-4463-B464-EB881CFFC458}" dt="2020-12-14T18:48:38.150" v="224" actId="1076"/>
          <ac:spMkLst>
            <pc:docMk/>
            <pc:sldMk cId="1577590763" sldId="258"/>
            <ac:spMk id="4" creationId="{2022EB76-0226-4671-91E7-F11159B74609}"/>
          </ac:spMkLst>
        </pc:spChg>
        <pc:spChg chg="del">
          <ac:chgData name="Marta Iannelli" userId="920c6141cb8bd0fb" providerId="LiveId" clId="{881D9A3B-A3E1-4463-B464-EB881CFFC458}" dt="2020-12-14T18:47:46.544" v="206"/>
          <ac:spMkLst>
            <pc:docMk/>
            <pc:sldMk cId="1577590763" sldId="258"/>
            <ac:spMk id="5" creationId="{485C1E42-50E1-4F58-BF4D-3FA080CE683B}"/>
          </ac:spMkLst>
        </pc:spChg>
        <pc:spChg chg="mod">
          <ac:chgData name="Marta Iannelli" userId="920c6141cb8bd0fb" providerId="LiveId" clId="{881D9A3B-A3E1-4463-B464-EB881CFFC458}" dt="2020-12-14T18:49:11.998" v="245" actId="1076"/>
          <ac:spMkLst>
            <pc:docMk/>
            <pc:sldMk cId="1577590763" sldId="258"/>
            <ac:spMk id="6" creationId="{F6FACCB6-5B70-41E2-9F29-07AACA9932F2}"/>
          </ac:spMkLst>
        </pc:spChg>
        <pc:picChg chg="add mod">
          <ac:chgData name="Marta Iannelli" userId="920c6141cb8bd0fb" providerId="LiveId" clId="{881D9A3B-A3E1-4463-B464-EB881CFFC458}" dt="2020-12-14T18:48:01.559" v="212" actId="1076"/>
          <ac:picMkLst>
            <pc:docMk/>
            <pc:sldMk cId="1577590763" sldId="258"/>
            <ac:picMk id="7" creationId="{0FCD534B-8645-47ED-BE09-46D9B68B6B63}"/>
          </ac:picMkLst>
        </pc:picChg>
        <pc:picChg chg="add mod">
          <ac:chgData name="Marta Iannelli" userId="920c6141cb8bd0fb" providerId="LiveId" clId="{881D9A3B-A3E1-4463-B464-EB881CFFC458}" dt="2020-12-14T18:48:31.839" v="223" actId="1076"/>
          <ac:picMkLst>
            <pc:docMk/>
            <pc:sldMk cId="1577590763" sldId="258"/>
            <ac:picMk id="9" creationId="{A08AB069-1F7C-4B50-A1E8-89183FBED0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12/15/2020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5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12/15/2020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6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12/15/2020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3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12/15/2020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3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1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2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85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12/15/2020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382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12/15/2020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568BAC-7F89-405C-8016-588C123C4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438" y="639763"/>
            <a:ext cx="6021207" cy="3227387"/>
          </a:xfrm>
        </p:spPr>
        <p:txBody>
          <a:bodyPr anchor="b">
            <a:normAutofit/>
          </a:bodyPr>
          <a:lstStyle/>
          <a:p>
            <a:pPr algn="l"/>
            <a:r>
              <a:rPr lang="it-IT" dirty="0"/>
              <a:t>Progetto di robotica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5C60DF7C-88F0-40A5-96EC-BABE7A4A3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7534655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596514-0341-4590-A4F3-32F49AA1B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438" y="4525963"/>
            <a:ext cx="6021207" cy="1509712"/>
          </a:xfrm>
        </p:spPr>
        <p:txBody>
          <a:bodyPr anchor="t">
            <a:normAutofit/>
          </a:bodyPr>
          <a:lstStyle/>
          <a:p>
            <a:pPr algn="l"/>
            <a:r>
              <a:rPr lang="it-IT" dirty="0"/>
              <a:t>Didattica creativa con</a:t>
            </a:r>
          </a:p>
          <a:p>
            <a:pPr algn="l"/>
            <a:r>
              <a:rPr lang="it-IT" dirty="0" err="1"/>
              <a:t>bee</a:t>
            </a:r>
            <a:r>
              <a:rPr lang="it-IT" dirty="0"/>
              <a:t>-bot e </a:t>
            </a:r>
            <a:r>
              <a:rPr lang="it-IT" dirty="0" err="1"/>
              <a:t>ozobot</a:t>
            </a: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7542E-1DD0-4DD0-BB58-57AB0F385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8" r="-1" b="621"/>
          <a:stretch/>
        </p:blipFill>
        <p:spPr>
          <a:xfrm>
            <a:off x="7534655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7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0A77EC1-4C62-495E-B15C-51CB00A4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2E9FA8-FD8D-4063-90A7-ABF34482B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36952"/>
            <a:ext cx="4818888" cy="892048"/>
          </a:xfrm>
        </p:spPr>
        <p:txBody>
          <a:bodyPr>
            <a:normAutofit lnSpcReduction="10000"/>
          </a:bodyPr>
          <a:lstStyle/>
          <a:p>
            <a:r>
              <a:rPr lang="it-IT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Favorire l’apprendimento delle discipline </a:t>
            </a:r>
            <a:r>
              <a:rPr lang="it-IT" sz="28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endParaRPr lang="it-IT" cap="none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8D5816-D027-4730-AB63-16CBF58073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Promuovere il linguaggio della programmazione</a:t>
            </a:r>
            <a:endParaRPr lang="it-IT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Attivare percorsi di </a:t>
            </a:r>
            <a:r>
              <a:rPr lang="it-IT" sz="28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it-IT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solving</a:t>
            </a:r>
            <a:endParaRPr lang="it-IT" sz="2800" cap="none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593EAF-B796-41A6-8FD2-564849C51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817438"/>
            <a:ext cx="4818888" cy="892047"/>
          </a:xfrm>
        </p:spPr>
        <p:txBody>
          <a:bodyPr>
            <a:noAutofit/>
          </a:bodyPr>
          <a:lstStyle/>
          <a:p>
            <a:r>
              <a:rPr lang="it-IT" sz="2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Promuovere il lavoro cooperativo</a:t>
            </a:r>
            <a:endParaRPr lang="it-IT" sz="28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783D6B-E319-441A-B7F9-DD44A7574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672662"/>
          </a:xfrm>
        </p:spPr>
        <p:txBody>
          <a:bodyPr/>
          <a:lstStyle/>
          <a:p>
            <a:pPr lvl="0"/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Sviluppare il pensiero logico</a:t>
            </a:r>
            <a:endParaRPr lang="it-IT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5B31CD-67B6-4C6F-93A5-9F83A790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531" y="183493"/>
            <a:ext cx="6122504" cy="1700784"/>
          </a:xfrm>
        </p:spPr>
        <p:txBody>
          <a:bodyPr>
            <a:normAutofit fontScale="90000"/>
          </a:bodyPr>
          <a:lstStyle/>
          <a:p>
            <a:r>
              <a:rPr lang="it-IT" dirty="0"/>
              <a:t>BISOGNI RILEVATI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239228-184E-4976-AA65-677A3DE74511}"/>
              </a:ext>
            </a:extLst>
          </p:cNvPr>
          <p:cNvSpPr txBox="1"/>
          <p:nvPr/>
        </p:nvSpPr>
        <p:spPr>
          <a:xfrm>
            <a:off x="6409944" y="4626331"/>
            <a:ext cx="5541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Educare alla creatività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0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41FD622-B2D9-4854-8A2C-81E9D575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2266122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662EC51-8B31-44BF-872E-DAD2C82F5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 fiore per </a:t>
            </a:r>
            <a:r>
              <a:rPr lang="it-IT" dirty="0" err="1"/>
              <a:t>bee</a:t>
            </a:r>
            <a:r>
              <a:rPr lang="it-IT" dirty="0"/>
              <a:t> bot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22EB76-0226-4671-91E7-F11159B74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6349" y="2587752"/>
            <a:ext cx="1581117" cy="892048"/>
          </a:xfrm>
        </p:spPr>
        <p:txBody>
          <a:bodyPr/>
          <a:lstStyle/>
          <a:p>
            <a:r>
              <a:rPr lang="it-IT" dirty="0" err="1"/>
              <a:t>ozobot</a:t>
            </a:r>
            <a:endParaRPr lang="it-IT" dirty="0"/>
          </a:p>
        </p:txBody>
      </p:sp>
      <p:pic>
        <p:nvPicPr>
          <p:cNvPr id="9" name="Segnaposto contenuto 8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A08AB069-1F7C-4B50-A1E8-89183FBED0F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587" y="3425687"/>
            <a:ext cx="6606220" cy="3429000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F6FACCB6-5B70-41E2-9F29-07AACA99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182" y="428487"/>
            <a:ext cx="6805654" cy="1700784"/>
          </a:xfrm>
        </p:spPr>
        <p:txBody>
          <a:bodyPr/>
          <a:lstStyle/>
          <a:p>
            <a:r>
              <a:rPr lang="it-IT" dirty="0"/>
              <a:t>Attività previste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FCD534B-8645-47ED-BE09-46D9B68B6B6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9800"/>
            <a:ext cx="5508587" cy="3263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759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56044A5-EC99-4225-95BA-0D1B084B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2247832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AFC3C26-4416-4B6D-922F-5B9B37C5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364122"/>
            <a:ext cx="4818888" cy="892048"/>
          </a:xfrm>
        </p:spPr>
        <p:txBody>
          <a:bodyPr>
            <a:normAutofit/>
          </a:bodyPr>
          <a:lstStyle/>
          <a:p>
            <a:r>
              <a:rPr lang="it-IT" cap="none" dirty="0"/>
              <a:t>L’ape viene programmata con le frecce sul dorso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DDE70F-82D4-4F95-B7BE-FCD2B304A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364121"/>
            <a:ext cx="4818888" cy="1253721"/>
          </a:xfrm>
        </p:spPr>
        <p:txBody>
          <a:bodyPr>
            <a:normAutofit lnSpcReduction="10000"/>
          </a:bodyPr>
          <a:lstStyle/>
          <a:p>
            <a:r>
              <a:rPr lang="it-IT" cap="none" dirty="0" err="1"/>
              <a:t>Ozobot</a:t>
            </a:r>
            <a:r>
              <a:rPr lang="it-IT" cap="none" dirty="0"/>
              <a:t> segue linee di diverso colore che impartiscono comandi differenti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3F16E84-5CB7-4094-AC7B-30103FBC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cap="none" dirty="0"/>
              <a:t>I DIVERSI DISPOSITIVI, ATTRAVERSO DIVERSE TIPOLOGIE DI PROGRAMMAZIONE, PERMETTONO UN APPROCCIO AL CODING</a:t>
            </a:r>
          </a:p>
        </p:txBody>
      </p:sp>
      <p:pic>
        <p:nvPicPr>
          <p:cNvPr id="1028" name="Picture 4" descr="Bee-Bot Educational Robot">
            <a:extLst>
              <a:ext uri="{FF2B5EF4-FFF2-40B4-BE49-F238E27FC236}">
                <a16:creationId xmlns:a16="http://schemas.microsoft.com/office/drawing/2014/main" id="{EEFFC64A-2CEC-4E69-A31B-949EA030D2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8" y="3429000"/>
            <a:ext cx="3790846" cy="33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5813.55 - OZOBOT BIT COMPATIBLE OZOBLOCKLY - YouTube">
            <a:extLst>
              <a:ext uri="{FF2B5EF4-FFF2-40B4-BE49-F238E27FC236}">
                <a16:creationId xmlns:a16="http://schemas.microsoft.com/office/drawing/2014/main" id="{8FE1DE76-D99D-4399-A132-6C0629FEFC9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44" y="3734131"/>
            <a:ext cx="5010813" cy="28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5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5DDBE38-74D7-4642-85B1-3C6C05CDD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947AFE-5B29-4277-AD84-6020235F46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84C844-0B58-425D-B8A0-D020C5BA0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68E9D5E-5024-4728-85F4-AE890D1A03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79F1A1E-B09F-4EC8-A0D6-8C87845A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217651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78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Franklin Gothic Demi Cond</vt:lpstr>
      <vt:lpstr>Franklin Gothic Medium</vt:lpstr>
      <vt:lpstr>Times New Roman</vt:lpstr>
      <vt:lpstr>Wingdings</vt:lpstr>
      <vt:lpstr>JuxtaposeVTI</vt:lpstr>
      <vt:lpstr>Progetto di robotica</vt:lpstr>
      <vt:lpstr>BISOGNI RILEVATI</vt:lpstr>
      <vt:lpstr>Attività previste</vt:lpstr>
      <vt:lpstr>I DIVERSI DISPOSITIVI, ATTRAVERSO DIVERSE TIPOLOGIE DI PROGRAMMAZIONE, PERMETTONO UN APPROCCIO AL CODING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di robotica</dc:title>
  <dc:creator>Marta Iannelli</dc:creator>
  <cp:lastModifiedBy>Marta Iannelli</cp:lastModifiedBy>
  <cp:revision>7</cp:revision>
  <dcterms:created xsi:type="dcterms:W3CDTF">2020-12-14T17:51:32Z</dcterms:created>
  <dcterms:modified xsi:type="dcterms:W3CDTF">2020-12-15T10:11:40Z</dcterms:modified>
</cp:coreProperties>
</file>