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6" r:id="rId4"/>
    <p:sldId id="257" r:id="rId5"/>
    <p:sldId id="273" r:id="rId6"/>
    <p:sldId id="259" r:id="rId7"/>
    <p:sldId id="260" r:id="rId8"/>
    <p:sldId id="261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F2FF3-ADB4-46B6-8BB6-292106CB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E6133E-B07D-4917-896F-66E31494E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A49F0-2B1D-4536-8CC8-B5E47AC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A85A41-E063-4DC1-9C99-9F6EACEA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7E0674-B3F6-442F-A129-B6B9978B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6CB2E-1078-4D38-A953-01BC1751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DBE1EF-419E-44F1-ADE0-BF1CA1CE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621604-18AF-4E30-8019-360662FE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FDAF2-432D-4DDC-81C9-61231E68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A33F21-FDAE-4EDD-AA77-2893C3BC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14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7923C9-F7DA-4380-9729-647459CD5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71D7E5-4D81-41AB-9331-35BB01474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A2AF8D-3163-4580-B8DE-7829FE60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D96BC1-0C49-4128-894D-311CB05A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6FB566-8801-4E9C-9403-07B12005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07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A2C736-8B6E-44C3-A998-75A3C50C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CBB0D1-AB56-429A-AF6E-AD88FEBF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9C6231-F0F9-4177-AB49-7AAA9529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5DADD7-776F-4596-90E6-F1422206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EE2E51-C2DA-46F7-9166-FA82F363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90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3B83D8-4644-4993-99D1-A2E44B5B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6688A6-D058-4589-83FC-5BED4E3F1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5966BF-F897-4195-875D-E52C1E39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FFFAAE-F598-491C-ACAA-24502B58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D0F9D-D7D5-42D4-8B0C-5B8A6375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16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9B13B-9825-486A-9FBE-3AF4A517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A8C579-EA82-44E1-A1B9-3A041E77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2C52C-8318-4602-BEF0-F2401407E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9D9EE3-30AC-4710-A368-38A51882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496899-EAF6-4205-B04E-A36EE620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1DC897-B5E0-4958-9EAB-86208D1D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4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B9A8C6-E0C8-4570-981D-0D446013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835013-AA28-4320-BD47-D40043F2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4663CA-0871-4F09-ACF8-48136B0F6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414C89-7354-4358-A8B7-EA9C7D6A2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9DB464-EECD-47A7-B30A-3C013947C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CFCD029-43E6-4D9D-B12B-D686C022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C9475A-04DB-4377-B2A3-086E80C4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9293B10-AE38-4435-B03E-20B21269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48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C72C7-AE31-48E1-8B30-80AB1590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1D5080-1D6E-42D6-9E7E-6E3F7537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F394EC-1E89-4D58-BEE0-20DA5781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5D839B-3143-4B01-A479-A64EF213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22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C4112C-8113-4DD4-8149-16208997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E54907-2B0C-49F7-93D3-882EB878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54FD4C-D91C-4DA2-9A5E-5D531580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16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46FE6-6F91-4EB7-AB61-EFE929DA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8197B0-2B5C-4B95-A33E-C4024908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28EF75-7BB0-4024-BF99-41E43DC3E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4C2F41-1859-4081-A536-024AA5CA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DC0AD7-3927-456A-B74F-ABE1C4B5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01726-242A-4838-84FA-EBD6276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14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F9218-7E5F-4157-85F6-C2D856EB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1CA3C3-D298-49C1-8C64-1ACA9179F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D082AC-8E0F-441D-B9BB-770BCDD2F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1713FE-E0C1-4D78-8991-E4C5B5C2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6F9BCE-622E-4595-8475-E770F224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2D6C7E-7031-478B-AEDE-A620D706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27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0D004B-8654-4C76-A2B2-06CF6DD6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5B0135-DF03-4C22-BE58-3F0B33EE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A191C7-1284-43FA-AB15-9DE263BE1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6C4DB-D2CD-4124-B2D1-C2FA29E73D12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1A46EF-CC4C-4626-AEB1-D6D223F16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30D7A7-87C1-48D0-B658-9332D732F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E136-CA96-45CE-A8A1-DBD1E7B3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01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ntatonix">
            <a:hlinkClick r:id="" action="ppaction://media"/>
            <a:extLst>
              <a:ext uri="{FF2B5EF4-FFF2-40B4-BE49-F238E27FC236}">
                <a16:creationId xmlns:a16="http://schemas.microsoft.com/office/drawing/2014/main" id="{D796DB3D-CC38-4C14-9B8A-B4F3A36F1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, esterni, erba, albero&#10;&#10;Descrizione generata con affidabilità molto elevata">
            <a:extLst>
              <a:ext uri="{FF2B5EF4-FFF2-40B4-BE49-F238E27FC236}">
                <a16:creationId xmlns:a16="http://schemas.microsoft.com/office/drawing/2014/main" id="{56DC04A6-5B0B-476C-8860-920E2D93B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9091" r="26945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58BE27-4A9A-4106-B1DA-884775B7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4"/>
            <a:ext cx="5058370" cy="3320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i="1"/>
              <a:t>La stella di natale sei tu quando conduci qualcuno all’incontro con il Signore</a:t>
            </a:r>
            <a:endParaRPr lang="en-US" sz="4600"/>
          </a:p>
        </p:txBody>
      </p:sp>
    </p:spTree>
    <p:extLst>
      <p:ext uri="{BB962C8B-B14F-4D97-AF65-F5344CB8AC3E}">
        <p14:creationId xmlns:p14="http://schemas.microsoft.com/office/powerpoint/2010/main" val="113634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comb/>
      </p:transition>
    </mc:Choice>
    <mc:Fallback xmlns="">
      <p:transition spd="slow" advClick="0" advTm="8000">
        <p:comb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donna&#10;&#10;Descrizione generata con affidabilità elevata">
            <a:extLst>
              <a:ext uri="{FF2B5EF4-FFF2-40B4-BE49-F238E27FC236}">
                <a16:creationId xmlns:a16="http://schemas.microsoft.com/office/drawing/2014/main" id="{9D22BBD7-43F9-4554-8D4C-F92791A47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>
          <a:xfrm>
            <a:off x="643467" y="645402"/>
            <a:ext cx="5452534" cy="517717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3814B57-BF82-43BB-8BED-2FE57276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Sei anche i re magi quando dai il meglio che hai senza tenere conto a chi lo dai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49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prism isInverted="1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acqua, cielo, esterni&#10;&#10;Descrizione generata con affidabilità molto elevata">
            <a:extLst>
              <a:ext uri="{FF2B5EF4-FFF2-40B4-BE49-F238E27FC236}">
                <a16:creationId xmlns:a16="http://schemas.microsoft.com/office/drawing/2014/main" id="{390B1309-A56D-4D9F-9CC0-9CDFF9B33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r="38371"/>
          <a:stretch/>
        </p:blipFill>
        <p:spPr>
          <a:xfrm>
            <a:off x="5638801" y="10"/>
            <a:ext cx="6553200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75968D8A-6D37-4BED-82B0-BB91965E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i="1"/>
              <a:t> La musica di natale sei tu quando conquisti l’armonia dentro di te</a:t>
            </a:r>
            <a:endParaRPr lang="en-US" sz="4200"/>
          </a:p>
        </p:txBody>
      </p:sp>
    </p:spTree>
    <p:extLst>
      <p:ext uri="{BB962C8B-B14F-4D97-AF65-F5344CB8AC3E}">
        <p14:creationId xmlns:p14="http://schemas.microsoft.com/office/powerpoint/2010/main" val="2518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doors dir="vert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8120628-D1AE-4BA6-AE5B-3C3B5D333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49" y="1026368"/>
            <a:ext cx="5957848" cy="30166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7E8637C-BE8D-44DF-BFC6-103ED2E4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regalo di natale sei tu quando sei un vero amico e fratello di tutti gli esseri umani</a:t>
            </a: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07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gallery dir="l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A26DA3C-62C3-4B67-B914-F144EE994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21387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18AE9C-AF7F-4FE5-9E34-C0924DAD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4"/>
            <a:ext cx="5058370" cy="3320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i="1"/>
              <a:t>Gli auguri di Natale sei tu quando perdoni e ristabilisci la pace anche quando soffri</a:t>
            </a:r>
            <a:endParaRPr lang="en-US" sz="4600"/>
          </a:p>
        </p:txBody>
      </p:sp>
    </p:spTree>
    <p:extLst>
      <p:ext uri="{BB962C8B-B14F-4D97-AF65-F5344CB8AC3E}">
        <p14:creationId xmlns:p14="http://schemas.microsoft.com/office/powerpoint/2010/main" val="346624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9000">
        <p14:prism/>
      </p:transition>
    </mc:Choice>
    <mc:Fallback xmlns="">
      <p:transition spd="slow" advClick="0" advTm="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terra, sedendo, uomo&#10;&#10;Descrizione generata con affidabilità elevata">
            <a:extLst>
              <a:ext uri="{FF2B5EF4-FFF2-40B4-BE49-F238E27FC236}">
                <a16:creationId xmlns:a16="http://schemas.microsoft.com/office/drawing/2014/main" id="{11166574-5815-4B02-85ED-05DB70121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8E65750-A878-4E8B-93C5-7173D4E8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i="1">
                <a:solidFill>
                  <a:srgbClr val="FFFFFF"/>
                </a:solidFill>
              </a:rPr>
              <a:t>Il cenone di Natale sei tu quando sazi di pane e di speranza il povero che ti sta di fianco</a:t>
            </a:r>
            <a:endParaRPr lang="en-US" sz="5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5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natura, cielo notturno&#10;&#10;Descrizione generata con affidabilità molto elevata">
            <a:extLst>
              <a:ext uri="{FF2B5EF4-FFF2-40B4-BE49-F238E27FC236}">
                <a16:creationId xmlns:a16="http://schemas.microsoft.com/office/drawing/2014/main" id="{F64B6E02-93C9-4D08-A8D1-3DD0ED723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11D4FB3-DA14-46B2-A01E-2EDEC4B9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i="1" dirty="0">
                <a:solidFill>
                  <a:srgbClr val="FFFFFF"/>
                </a:solidFill>
              </a:rPr>
              <a:t>Tu </a:t>
            </a:r>
            <a:r>
              <a:rPr lang="en-US" sz="4700" i="1" dirty="0" err="1">
                <a:solidFill>
                  <a:srgbClr val="FFFFFF"/>
                </a:solidFill>
              </a:rPr>
              <a:t>sei</a:t>
            </a:r>
            <a:r>
              <a:rPr lang="en-US" sz="4700" i="1" dirty="0">
                <a:solidFill>
                  <a:srgbClr val="FFFFFF"/>
                </a:solidFill>
              </a:rPr>
              <a:t> la </a:t>
            </a:r>
            <a:r>
              <a:rPr lang="en-US" sz="4700" i="1" dirty="0" err="1">
                <a:solidFill>
                  <a:srgbClr val="FFFFFF"/>
                </a:solidFill>
              </a:rPr>
              <a:t>notte</a:t>
            </a:r>
            <a:r>
              <a:rPr lang="en-US" sz="4700" i="1" dirty="0">
                <a:solidFill>
                  <a:srgbClr val="FFFFFF"/>
                </a:solidFill>
              </a:rPr>
              <a:t> di Natale </a:t>
            </a:r>
            <a:r>
              <a:rPr lang="en-US" sz="4700" i="1" dirty="0" err="1">
                <a:solidFill>
                  <a:srgbClr val="FFFFFF"/>
                </a:solidFill>
              </a:rPr>
              <a:t>quando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umile</a:t>
            </a:r>
            <a:r>
              <a:rPr lang="en-US" sz="4700" i="1" dirty="0">
                <a:solidFill>
                  <a:srgbClr val="FFFFFF"/>
                </a:solidFill>
              </a:rPr>
              <a:t> e </a:t>
            </a:r>
            <a:r>
              <a:rPr lang="en-US" sz="4700" i="1" dirty="0" err="1">
                <a:solidFill>
                  <a:srgbClr val="FFFFFF"/>
                </a:solidFill>
              </a:rPr>
              <a:t>cosciente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ricevi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nel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silenzio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della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notte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il</a:t>
            </a:r>
            <a:r>
              <a:rPr lang="en-US" sz="4700" i="1" dirty="0">
                <a:solidFill>
                  <a:srgbClr val="FFFFFF"/>
                </a:solidFill>
              </a:rPr>
              <a:t> Salvatore del </a:t>
            </a:r>
            <a:r>
              <a:rPr lang="en-US" sz="4700" i="1" dirty="0" err="1">
                <a:solidFill>
                  <a:srgbClr val="FFFFFF"/>
                </a:solidFill>
              </a:rPr>
              <a:t>mondo</a:t>
            </a:r>
            <a:r>
              <a:rPr lang="en-US" sz="4700" i="1" dirty="0">
                <a:solidFill>
                  <a:srgbClr val="FFFFFF"/>
                </a:solidFill>
              </a:rPr>
              <a:t> senza </a:t>
            </a:r>
            <a:r>
              <a:rPr lang="en-US" sz="4700" i="1" dirty="0" err="1">
                <a:solidFill>
                  <a:srgbClr val="FFFFFF"/>
                </a:solidFill>
              </a:rPr>
              <a:t>rumori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nè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grandi</a:t>
            </a:r>
            <a:r>
              <a:rPr lang="en-US" sz="4700" i="1" dirty="0">
                <a:solidFill>
                  <a:srgbClr val="FFFFFF"/>
                </a:solidFill>
              </a:rPr>
              <a:t> </a:t>
            </a:r>
            <a:r>
              <a:rPr lang="en-US" sz="4700" i="1" dirty="0" err="1">
                <a:solidFill>
                  <a:srgbClr val="FFFFFF"/>
                </a:solidFill>
              </a:rPr>
              <a:t>celebrazioni</a:t>
            </a:r>
            <a:endParaRPr lang="en-US" sz="4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flip dir="r"/>
      </p:transition>
    </mc:Choice>
    <mc:Fallback xmlns=""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colorato, piccolo, ciambella&#10;&#10;Descrizione generata con affidabilità molto elevata">
            <a:extLst>
              <a:ext uri="{FF2B5EF4-FFF2-40B4-BE49-F238E27FC236}">
                <a16:creationId xmlns:a16="http://schemas.microsoft.com/office/drawing/2014/main" id="{0ABC86A3-4887-4E8F-9359-60D9BFC3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r="4373" b="12145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B83ED68E-10BE-4ADD-86BC-9E944EA5A2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ADCEC2C-1761-4D19-9709-41992C2908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9393C1-284A-42D5-95AB-4F9ED481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5"/>
            <a:ext cx="4948429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i="1" dirty="0"/>
              <a:t> </a:t>
            </a:r>
            <a:r>
              <a:rPr lang="en-US" sz="3400" i="1" dirty="0" err="1"/>
              <a:t>tu</a:t>
            </a:r>
            <a:r>
              <a:rPr lang="en-US" sz="3400" i="1" dirty="0"/>
              <a:t> </a:t>
            </a:r>
            <a:r>
              <a:rPr lang="en-US" sz="3400" i="1" dirty="0" err="1"/>
              <a:t>sei</a:t>
            </a:r>
            <a:r>
              <a:rPr lang="en-US" sz="3400" i="1" dirty="0"/>
              <a:t> </a:t>
            </a:r>
            <a:r>
              <a:rPr lang="en-US" sz="3400" i="1" dirty="0" err="1"/>
              <a:t>sorriso</a:t>
            </a:r>
            <a:r>
              <a:rPr lang="en-US" sz="3400" i="1" dirty="0"/>
              <a:t> di </a:t>
            </a:r>
            <a:r>
              <a:rPr lang="en-US" sz="3400" i="1" dirty="0" err="1"/>
              <a:t>confidenza</a:t>
            </a:r>
            <a:r>
              <a:rPr lang="en-US" sz="3400" i="1" dirty="0"/>
              <a:t> e </a:t>
            </a:r>
            <a:r>
              <a:rPr lang="en-US" sz="3400" i="1" dirty="0" err="1"/>
              <a:t>tenerezza</a:t>
            </a:r>
            <a:r>
              <a:rPr lang="en-US" sz="3400" i="1" dirty="0"/>
              <a:t> </a:t>
            </a:r>
            <a:r>
              <a:rPr lang="en-US" sz="3400" i="1" dirty="0" err="1"/>
              <a:t>nella</a:t>
            </a:r>
            <a:r>
              <a:rPr lang="en-US" sz="3400" i="1" dirty="0"/>
              <a:t> pace </a:t>
            </a:r>
            <a:r>
              <a:rPr lang="en-US" sz="3400" i="1" dirty="0" err="1"/>
              <a:t>interiore</a:t>
            </a:r>
            <a:r>
              <a:rPr lang="en-US" sz="3400" i="1" dirty="0"/>
              <a:t> di un </a:t>
            </a:r>
            <a:r>
              <a:rPr lang="en-US" sz="3400" i="1" dirty="0" err="1"/>
              <a:t>natale</a:t>
            </a:r>
            <a:r>
              <a:rPr lang="en-US" sz="3400" i="1" dirty="0"/>
              <a:t> </a:t>
            </a:r>
            <a:r>
              <a:rPr lang="en-US" sz="3400" i="1" dirty="0" err="1"/>
              <a:t>perenne</a:t>
            </a:r>
            <a:r>
              <a:rPr lang="en-US" sz="3400" i="1" dirty="0"/>
              <a:t> </a:t>
            </a:r>
            <a:r>
              <a:rPr lang="en-US" sz="3400" i="1" dirty="0" err="1"/>
              <a:t>che</a:t>
            </a:r>
            <a:r>
              <a:rPr lang="en-US" sz="3400" i="1" dirty="0"/>
              <a:t> </a:t>
            </a:r>
            <a:r>
              <a:rPr lang="en-US" sz="3400" i="1" dirty="0" err="1"/>
              <a:t>stabilisce</a:t>
            </a:r>
            <a:r>
              <a:rPr lang="en-US" sz="3400" i="1" dirty="0"/>
              <a:t> </a:t>
            </a:r>
            <a:r>
              <a:rPr lang="en-US" sz="3400" i="1" dirty="0" err="1"/>
              <a:t>il</a:t>
            </a:r>
            <a:r>
              <a:rPr lang="en-US" sz="3400" i="1" dirty="0"/>
              <a:t> regno </a:t>
            </a:r>
            <a:r>
              <a:rPr lang="en-US" sz="3400" i="1" dirty="0" err="1"/>
              <a:t>dentro</a:t>
            </a:r>
            <a:r>
              <a:rPr lang="en-US" sz="3400" i="1" dirty="0"/>
              <a:t> di </a:t>
            </a:r>
            <a:r>
              <a:rPr lang="en-US" sz="3400" i="1" dirty="0" err="1"/>
              <a:t>te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5909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9000">
        <p14:vortex dir="r"/>
      </p:transition>
    </mc:Choice>
    <mc:Fallback xmlns="">
      <p:transition spd="slow" advClick="0" advTm="9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giocattolo&#10;&#10;Descrizione generata con affidabilità elevata">
            <a:extLst>
              <a:ext uri="{FF2B5EF4-FFF2-40B4-BE49-F238E27FC236}">
                <a16:creationId xmlns:a16="http://schemas.microsoft.com/office/drawing/2014/main" id="{6711EF74-1325-4834-9AA2-EC94B7BCC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1703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B6C8319-3E81-4B92-A2CA-D72D123E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900" i="1">
                <a:solidFill>
                  <a:schemeClr val="accent1"/>
                </a:solidFill>
              </a:rPr>
              <a:t>Un buon natale a tutti coloro che assomigliano al natale</a:t>
            </a:r>
            <a:endParaRPr lang="en-US" sz="4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shred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72E4B74-9E5A-46AB-A00B-9C1E4FA0E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0"/>
          <a:stretch/>
        </p:blipFill>
        <p:spPr>
          <a:xfrm>
            <a:off x="20" y="9"/>
            <a:ext cx="12191980" cy="574764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85F203A-579A-4C84-881A-696D35BB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0" y="5747656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BUON NATALE A TUTTI VOI </a:t>
            </a:r>
          </a:p>
        </p:txBody>
      </p:sp>
    </p:spTree>
    <p:extLst>
      <p:ext uri="{BB962C8B-B14F-4D97-AF65-F5344CB8AC3E}">
        <p14:creationId xmlns:p14="http://schemas.microsoft.com/office/powerpoint/2010/main" val="30723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ntatonix">
            <a:hlinkClick r:id="" action="ppaction://media"/>
            <a:extLst>
              <a:ext uri="{FF2B5EF4-FFF2-40B4-BE49-F238E27FC236}">
                <a16:creationId xmlns:a16="http://schemas.microsoft.com/office/drawing/2014/main" id="{587BAEBE-8A7C-40A9-976E-B8C43DBA46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541" y="6248400"/>
            <a:ext cx="609600" cy="609600"/>
          </a:xfrm>
          <a:prstGeom prst="rect">
            <a:avLst/>
          </a:prstGeom>
        </p:spPr>
      </p:pic>
      <p:pic>
        <p:nvPicPr>
          <p:cNvPr id="12" name="Pentatonix">
            <a:hlinkClick r:id="" action="ppaction://media"/>
            <a:extLst>
              <a:ext uri="{FF2B5EF4-FFF2-40B4-BE49-F238E27FC236}">
                <a16:creationId xmlns:a16="http://schemas.microsoft.com/office/drawing/2014/main" id="{E4171DD5-E07B-4FA1-98AC-3E944FEB7F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541" y="6126707"/>
            <a:ext cx="609600" cy="6096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2CA594D-FBC7-476D-878E-3F2340C54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66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18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22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541D5602-6A16-42BD-93EF-0B1E0EFE5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it-IT" sz="5600" i="1" dirty="0">
                <a:solidFill>
                  <a:srgbClr val="FFFFFF"/>
                </a:solidFill>
              </a:rPr>
              <a:t>Il Natale di solito è una festa rumorosa: ci farebbe bene un po’ di silenzio per ascoltare la voce dell’ Amore</a:t>
            </a:r>
            <a:endParaRPr lang="it-IT" sz="5600" dirty="0">
              <a:solidFill>
                <a:srgbClr val="FFFFFF"/>
              </a:solidFill>
            </a:endParaRPr>
          </a:p>
        </p:txBody>
      </p:sp>
      <p:pic>
        <p:nvPicPr>
          <p:cNvPr id="6" name="Pentatonix">
            <a:hlinkClick r:id="" action="ppaction://media"/>
            <a:extLst>
              <a:ext uri="{FF2B5EF4-FFF2-40B4-BE49-F238E27FC236}">
                <a16:creationId xmlns:a16="http://schemas.microsoft.com/office/drawing/2014/main" id="{0F761097-51C9-47AD-8638-9AD56591F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459" y="5943601"/>
            <a:ext cx="609600" cy="609600"/>
          </a:xfrm>
          <a:prstGeom prst="rect">
            <a:avLst/>
          </a:prstGeom>
        </p:spPr>
      </p:pic>
      <p:pic>
        <p:nvPicPr>
          <p:cNvPr id="5" name="Immagine 4" descr="Immagine che contiene abbigliamento&#10;&#10;Descrizione generata con affidabilità elevata">
            <a:extLst>
              <a:ext uri="{FF2B5EF4-FFF2-40B4-BE49-F238E27FC236}">
                <a16:creationId xmlns:a16="http://schemas.microsoft.com/office/drawing/2014/main" id="{2FBB47C1-3642-4C53-A9C6-FF6B476E77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5" b="58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2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fractur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2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853BBA3-7A17-4C56-BE14-75685E5EA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 b="28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A511005C-E793-4E46-9AFD-9A97DC51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i="1">
                <a:solidFill>
                  <a:schemeClr val="bg1"/>
                </a:solidFill>
              </a:rPr>
              <a:t>Natale sei tu, quando decidi di nascere di nuovo ogni giorno e lasciare entrare Dio nella tua anima</a:t>
            </a:r>
            <a:endParaRPr lang="en-US" sz="2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window dir="vert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ielo&#10;&#10;Descrizione generata con affidabilità molto elevata">
            <a:extLst>
              <a:ext uri="{FF2B5EF4-FFF2-40B4-BE49-F238E27FC236}">
                <a16:creationId xmlns:a16="http://schemas.microsoft.com/office/drawing/2014/main" id="{724F80C5-9EC1-4596-8AD8-00C9BC1A3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4" y="1675227"/>
            <a:ext cx="7881971" cy="43941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B4D6EF9-CCCB-41E5-9F81-514B66AB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L’albero di natale sei tu quando resisti vigoroso ai venti e alle difficoltà della vita</a:t>
            </a:r>
            <a:endParaRPr lang="en-US" sz="2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C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D2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olorato, interni, aquilone, decorato&#10;&#10;Descrizione generata con affidabilità elevata">
            <a:extLst>
              <a:ext uri="{FF2B5EF4-FFF2-40B4-BE49-F238E27FC236}">
                <a16:creationId xmlns:a16="http://schemas.microsoft.com/office/drawing/2014/main" id="{5FC3CF4A-821D-4683-A5EC-832F7C784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417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CA74EDE-CB5A-48D6-B506-17243A96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 i="1"/>
              <a:t>Gli addobbi di natale sei tu quando le tue virtù sono i colori che adornano la tua vita</a:t>
            </a: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36820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conveyor dir="l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25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abbigliamento, donna&#10;&#10;Descrizione generata con affidabilità molto elevata">
            <a:extLst>
              <a:ext uri="{FF2B5EF4-FFF2-40B4-BE49-F238E27FC236}">
                <a16:creationId xmlns:a16="http://schemas.microsoft.com/office/drawing/2014/main" id="{F8A6ABB4-0E9C-4E55-A24F-CD06ED3AC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04" y="640080"/>
            <a:ext cx="7189195" cy="557881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47220C6-8C02-4DAA-A7BC-522F450F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campana di natale sei tu quando chiami, congreghi e cerchi di unire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87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ferris dir="l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D611C1-C0BF-4613-8D4B-FBE56546E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8" r="30410"/>
          <a:stretch/>
        </p:blipFill>
        <p:spPr>
          <a:xfrm>
            <a:off x="4739951" y="10"/>
            <a:ext cx="7452049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B65F1A8C-2FAF-495C-BB9A-5EE474A1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1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i="1" dirty="0" err="1"/>
              <a:t>Sei</a:t>
            </a:r>
            <a:r>
              <a:rPr lang="en-US" sz="3300" i="1" dirty="0"/>
              <a:t> </a:t>
            </a:r>
            <a:r>
              <a:rPr lang="en-US" sz="3300" i="1" dirty="0" err="1"/>
              <a:t>anche</a:t>
            </a:r>
            <a:r>
              <a:rPr lang="en-US" sz="3300" i="1" dirty="0"/>
              <a:t> </a:t>
            </a:r>
            <a:r>
              <a:rPr lang="en-US" sz="3300" i="1" dirty="0" err="1"/>
              <a:t>luce</a:t>
            </a:r>
            <a:r>
              <a:rPr lang="en-US" sz="3300" i="1" dirty="0"/>
              <a:t> di </a:t>
            </a:r>
            <a:r>
              <a:rPr lang="en-US" sz="3300" i="1" dirty="0" err="1"/>
              <a:t>natale</a:t>
            </a:r>
            <a:r>
              <a:rPr lang="en-US" sz="3300" i="1" dirty="0"/>
              <a:t> </a:t>
            </a:r>
            <a:r>
              <a:rPr lang="en-US" sz="3300" i="1" dirty="0" err="1"/>
              <a:t>quando</a:t>
            </a:r>
            <a:r>
              <a:rPr lang="en-US" sz="3300" i="1" dirty="0"/>
              <a:t> </a:t>
            </a:r>
            <a:r>
              <a:rPr lang="en-US" sz="3300" i="1" dirty="0" err="1"/>
              <a:t>illumini</a:t>
            </a:r>
            <a:r>
              <a:rPr lang="en-US" sz="3300" i="1" dirty="0"/>
              <a:t> con la </a:t>
            </a:r>
            <a:r>
              <a:rPr lang="en-US" sz="3300" i="1" dirty="0" err="1"/>
              <a:t>tua</a:t>
            </a:r>
            <a:r>
              <a:rPr lang="en-US" sz="3300" i="1" dirty="0"/>
              <a:t> vita </a:t>
            </a:r>
            <a:r>
              <a:rPr lang="en-US" sz="3300" i="1" dirty="0" err="1"/>
              <a:t>il</a:t>
            </a:r>
            <a:r>
              <a:rPr lang="en-US" sz="3300" i="1" dirty="0"/>
              <a:t> </a:t>
            </a:r>
            <a:r>
              <a:rPr lang="en-US" sz="3300" i="1" dirty="0" err="1"/>
              <a:t>cammino</a:t>
            </a:r>
            <a:r>
              <a:rPr lang="en-US" sz="3300" i="1" dirty="0"/>
              <a:t> </a:t>
            </a:r>
            <a:r>
              <a:rPr lang="en-US" sz="3300" i="1" dirty="0" err="1"/>
              <a:t>degli</a:t>
            </a:r>
            <a:r>
              <a:rPr lang="en-US" sz="3300" i="1" dirty="0"/>
              <a:t> </a:t>
            </a:r>
            <a:r>
              <a:rPr lang="en-US" sz="3300" i="1" dirty="0" err="1"/>
              <a:t>altri</a:t>
            </a:r>
            <a:r>
              <a:rPr lang="en-US" sz="3300" i="1" dirty="0"/>
              <a:t> con la </a:t>
            </a:r>
            <a:r>
              <a:rPr lang="en-US" sz="3300" i="1" dirty="0" err="1"/>
              <a:t>bontà</a:t>
            </a:r>
            <a:r>
              <a:rPr lang="en-US" sz="3300" i="1" dirty="0"/>
              <a:t> la </a:t>
            </a:r>
            <a:r>
              <a:rPr lang="en-US" sz="3300" i="1" dirty="0" err="1"/>
              <a:t>pazienza</a:t>
            </a:r>
            <a:r>
              <a:rPr lang="en-US" sz="3300" i="1" dirty="0"/>
              <a:t> </a:t>
            </a:r>
            <a:r>
              <a:rPr lang="en-US" sz="3300" i="1" dirty="0" err="1"/>
              <a:t>l’allegria</a:t>
            </a:r>
            <a:r>
              <a:rPr lang="en-US" sz="3300" i="1" dirty="0"/>
              <a:t> e la </a:t>
            </a:r>
            <a:r>
              <a:rPr lang="en-US" sz="3300" i="1" dirty="0" err="1"/>
              <a:t>generosità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9076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an dir="u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, persona, donna, abbigliamento&#10;&#10;Descrizione generata con affidabilità molto elevata">
            <a:extLst>
              <a:ext uri="{FF2B5EF4-FFF2-40B4-BE49-F238E27FC236}">
                <a16:creationId xmlns:a16="http://schemas.microsoft.com/office/drawing/2014/main" id="{BB2DA4EA-E46A-4A6D-B507-2B7BE3EB3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9C654F-E5ED-4DF0-9082-11AF2A0D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/>
              <a:t>Gli angeli di natale sei tu quando canti al mondo un messaggio di pace di giustizia e di amore.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random/>
      </p:transition>
    </mc:Choice>
    <mc:Fallback xmlns="">
      <p:transition spd="slow" advClick="0" advTm="8000">
        <p:random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257</Words>
  <Application>Microsoft Office PowerPoint</Application>
  <PresentationFormat>Widescreen</PresentationFormat>
  <Paragraphs>17</Paragraphs>
  <Slides>19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Tema di Office</vt:lpstr>
      <vt:lpstr>Presentazione standard di PowerPoint</vt:lpstr>
      <vt:lpstr>Presentazione standard di PowerPoint</vt:lpstr>
      <vt:lpstr>Il Natale di solito è una festa rumorosa: ci farebbe bene un po’ di silenzio per ascoltare la voce dell’ Amore</vt:lpstr>
      <vt:lpstr>Natale sei tu, quando decidi di nascere di nuovo ogni giorno e lasciare entrare Dio nella tua anima</vt:lpstr>
      <vt:lpstr>L’albero di natale sei tu quando resisti vigoroso ai venti e alle difficoltà della vita</vt:lpstr>
      <vt:lpstr>Gli addobbi di natale sei tu quando le tue virtù sono i colori che adornano la tua vita</vt:lpstr>
      <vt:lpstr>La campana di natale sei tu quando chiami, congreghi e cerchi di unire</vt:lpstr>
      <vt:lpstr>Sei anche luce di natale quando illumini con la tua vita il cammino degli altri con la bontà la pazienza l’allegria e la generosità</vt:lpstr>
      <vt:lpstr>Gli angeli di natale sei tu quando canti al mondo un messaggio di pace di giustizia e di amore. </vt:lpstr>
      <vt:lpstr>La stella di natale sei tu quando conduci qualcuno all’incontro con il Signore</vt:lpstr>
      <vt:lpstr>Sei anche i re magi quando dai il meglio che hai senza tenere conto a chi lo dai</vt:lpstr>
      <vt:lpstr> La musica di natale sei tu quando conquisti l’armonia dentro di te</vt:lpstr>
      <vt:lpstr>Il regalo di natale sei tu quando sei un vero amico e fratello di tutti gli esseri umani</vt:lpstr>
      <vt:lpstr>Gli auguri di Natale sei tu quando perdoni e ristabilisci la pace anche quando soffri</vt:lpstr>
      <vt:lpstr>Il cenone di Natale sei tu quando sazi di pane e di speranza il povero che ti sta di fianco</vt:lpstr>
      <vt:lpstr>Tu sei la notte di Natale quando umile e cosciente ricevi nel silenzio della notte il Salvatore del mondo senza rumori nè grandi celebrazioni</vt:lpstr>
      <vt:lpstr> tu sei sorriso di confidenza e tenerezza nella pace interiore di un natale perenne che stabilisce il regno dentro di te</vt:lpstr>
      <vt:lpstr>Un buon natale a tutti coloro che assomigliano al natale</vt:lpstr>
      <vt:lpstr>BUON NATALE A TUTTI VOI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Natale di solito è una festa rumorosa: ci farebbe bene un po’ di silenzio per ascoltare la voce dell’ Amore</dc:title>
  <dc:creator>Maria Anna</dc:creator>
  <cp:lastModifiedBy>Maria Anna</cp:lastModifiedBy>
  <cp:revision>17</cp:revision>
  <dcterms:created xsi:type="dcterms:W3CDTF">2017-11-22T13:52:40Z</dcterms:created>
  <dcterms:modified xsi:type="dcterms:W3CDTF">2017-12-15T17:09:40Z</dcterms:modified>
</cp:coreProperties>
</file>